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1" r:id="rId2"/>
    <p:sldId id="263" r:id="rId3"/>
    <p:sldId id="264" r:id="rId4"/>
    <p:sldId id="267" r:id="rId5"/>
    <p:sldId id="268" r:id="rId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65"/>
  </p:normalViewPr>
  <p:slideViewPr>
    <p:cSldViewPr snapToGrid="0" snapToObjects="1">
      <p:cViewPr varScale="1">
        <p:scale>
          <a:sx n="112" d="100"/>
          <a:sy n="112"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83ED2-4A38-2B48-B770-522D57AE49D4}" type="datetimeFigureOut">
              <a:rPr lang="en-NL" smtClean="0"/>
              <a:t>14/09/2021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BA97D-F40A-774B-858F-A9B723CCE484}" type="slidenum">
              <a:rPr lang="en-NL" smtClean="0"/>
              <a:t>‹#›</a:t>
            </a:fld>
            <a:endParaRPr lang="en-NL"/>
          </a:p>
        </p:txBody>
      </p:sp>
    </p:spTree>
    <p:extLst>
      <p:ext uri="{BB962C8B-B14F-4D97-AF65-F5344CB8AC3E}">
        <p14:creationId xmlns:p14="http://schemas.microsoft.com/office/powerpoint/2010/main" val="154368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2</a:t>
            </a:fld>
            <a:endParaRPr lang="nl-NL"/>
          </a:p>
        </p:txBody>
      </p:sp>
    </p:spTree>
    <p:extLst>
      <p:ext uri="{BB962C8B-B14F-4D97-AF65-F5344CB8AC3E}">
        <p14:creationId xmlns:p14="http://schemas.microsoft.com/office/powerpoint/2010/main" val="174153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3</a:t>
            </a:fld>
            <a:endParaRPr lang="nl-NL"/>
          </a:p>
        </p:txBody>
      </p:sp>
    </p:spTree>
    <p:extLst>
      <p:ext uri="{BB962C8B-B14F-4D97-AF65-F5344CB8AC3E}">
        <p14:creationId xmlns:p14="http://schemas.microsoft.com/office/powerpoint/2010/main" val="25321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4</a:t>
            </a:fld>
            <a:endParaRPr lang="nl-NL"/>
          </a:p>
        </p:txBody>
      </p:sp>
    </p:spTree>
    <p:extLst>
      <p:ext uri="{BB962C8B-B14F-4D97-AF65-F5344CB8AC3E}">
        <p14:creationId xmlns:p14="http://schemas.microsoft.com/office/powerpoint/2010/main" val="15238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5</a:t>
            </a:fld>
            <a:endParaRPr lang="nl-NL"/>
          </a:p>
        </p:txBody>
      </p:sp>
    </p:spTree>
    <p:extLst>
      <p:ext uri="{BB962C8B-B14F-4D97-AF65-F5344CB8AC3E}">
        <p14:creationId xmlns:p14="http://schemas.microsoft.com/office/powerpoint/2010/main" val="361649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5DAA-AF8F-174F-940E-76E3909671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C937BA8E-3148-7B4C-979F-6F5D494A1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713B0355-701C-1845-9F94-3CAA90AA79E0}"/>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B61330EB-4C6C-EF4B-A332-3DD26250B72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679CA5D-D24E-8643-B138-1ECA7BA6F107}"/>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307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0A93-0BAA-D84D-B54D-3799FAB6A318}"/>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C62DA843-E45A-4C44-B44B-8E1ECDC9CE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8DC80BB-8957-0D44-BAB9-2C7B77D1E4A5}"/>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F005B66E-3C37-C840-BAD7-DD3A8B78894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A8F71E0-F477-7E4E-87AF-F08B6C65C04F}"/>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06490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D3697-AB34-EC40-81B8-65CAB81234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9092A4E1-4E78-C242-B662-EDE39B6D74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161A32AD-0F55-4846-BDF2-071DB15F939E}"/>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71015FBA-3F3B-6C45-A385-3802E6A65AD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452C033-3028-3642-9948-79CD4C6E161F}"/>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287280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3C3-8C07-2743-9BC1-59DCDB2578A4}"/>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7D6E3900-C3CB-0745-8138-35413EBCC5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19847B7-DE5B-F54A-96A9-122A47E159E7}"/>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BF6ADB49-30A4-1343-A7FB-E8F91BEE4D8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F3B60FC-3900-EC4E-834C-7A906FFF70F2}"/>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21128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0F58-F1FC-3449-841D-22CAC25D2C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89562723-37E3-FD45-8CA8-E18B42CDE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2C678D-22A1-3649-B292-901A76B0C96C}"/>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E7DD73DF-CD96-BF4A-B655-1EE8D10B6A2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2B4FC4D-E9D9-E449-ABC5-509534D91252}"/>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244699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9EB9-823D-874A-9ABF-2461751941CA}"/>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8F176594-953D-274A-B9ED-16E0E103C2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5058410A-F17C-5846-B905-EEC7B4B271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FF9D1C4A-1CBE-804F-9FA8-73E1A8A7AAAE}"/>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6" name="Footer Placeholder 5">
            <a:extLst>
              <a:ext uri="{FF2B5EF4-FFF2-40B4-BE49-F238E27FC236}">
                <a16:creationId xmlns:a16="http://schemas.microsoft.com/office/drawing/2014/main" id="{1E5551A9-1838-2940-8F7A-FAF2B41D7CBF}"/>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383E2A8-44D3-E644-BDA6-95B3B143E77C}"/>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95176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7C20-E02B-B242-8981-997F44C4B062}"/>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7423E119-C718-E841-BA49-7CADA8D5D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FA344B-B214-5641-8245-A4EAF9C01C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878259E7-C65B-C34A-B074-72197165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B68AD5-CC47-E348-9D74-1EB226927D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8AA890C6-F800-344E-9110-6E39AF5C4D66}"/>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8" name="Footer Placeholder 7">
            <a:extLst>
              <a:ext uri="{FF2B5EF4-FFF2-40B4-BE49-F238E27FC236}">
                <a16:creationId xmlns:a16="http://schemas.microsoft.com/office/drawing/2014/main" id="{F0930966-D202-374B-8AF6-63DD86DDF037}"/>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8E75FD41-4D21-0A4A-8EBE-E57692872E77}"/>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127472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8F1-E7B5-344A-8AE5-607BC408ABFB}"/>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87A06E7-A326-9A4E-83FB-97D546BB7D76}"/>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4" name="Footer Placeholder 3">
            <a:extLst>
              <a:ext uri="{FF2B5EF4-FFF2-40B4-BE49-F238E27FC236}">
                <a16:creationId xmlns:a16="http://schemas.microsoft.com/office/drawing/2014/main" id="{AF6A6E32-E022-864F-BD8E-511138068985}"/>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FAF8301-343E-3545-97C4-E3BC0E44ED39}"/>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50910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CD5BF-A0FF-8A45-BA24-9985D87448BA}"/>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3" name="Footer Placeholder 2">
            <a:extLst>
              <a:ext uri="{FF2B5EF4-FFF2-40B4-BE49-F238E27FC236}">
                <a16:creationId xmlns:a16="http://schemas.microsoft.com/office/drawing/2014/main" id="{5D13DEBC-8BE2-DC41-B13F-CF91BDB1A1A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778760B5-3846-8E4F-AE4E-CF597FC8AF49}"/>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140993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0F38-0BC1-6643-979F-50D9F8CD13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84CE79D-8264-F84D-80BE-028B6B99E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0F5AD3A5-61D5-1741-8334-56FFFBC6E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0DE63E-F912-0D42-A94B-495F7EECC964}"/>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6" name="Footer Placeholder 5">
            <a:extLst>
              <a:ext uri="{FF2B5EF4-FFF2-40B4-BE49-F238E27FC236}">
                <a16:creationId xmlns:a16="http://schemas.microsoft.com/office/drawing/2014/main" id="{D8532EC9-E3AF-4647-A433-73C0E27D5C6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6F155B4-3463-414A-9D27-844BCA5C0767}"/>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418132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D776-CF63-1846-9359-AB9367DCAD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BD30332A-DF98-8148-A917-9DAD86195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CD349E78-F91C-AC4C-9113-6805B97D8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071B76-E729-6F47-88CD-A992F8D561C5}"/>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6" name="Footer Placeholder 5">
            <a:extLst>
              <a:ext uri="{FF2B5EF4-FFF2-40B4-BE49-F238E27FC236}">
                <a16:creationId xmlns:a16="http://schemas.microsoft.com/office/drawing/2014/main" id="{B14F6BB0-A7D1-1845-AA5F-DB537CBDEABD}"/>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84AA94B-35F3-8142-B7B5-551EF6B4D98E}"/>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5693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8DD2D9-48C0-3245-926C-5426C9730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459F3551-23D6-AD44-ADA5-F7712697C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F809395-2B2E-E342-A37F-ACACF0F74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7FA3C24B-8A5A-0F4E-8CD0-B6098CFFB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B206F8A2-77EA-0E4E-9762-40AF91F33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55F1-2ECA-5443-A536-07B0C1890864}" type="slidenum">
              <a:rPr lang="en-NL" smtClean="0"/>
              <a:t>‹#›</a:t>
            </a:fld>
            <a:endParaRPr lang="en-NL"/>
          </a:p>
        </p:txBody>
      </p:sp>
    </p:spTree>
    <p:extLst>
      <p:ext uri="{BB962C8B-B14F-4D97-AF65-F5344CB8AC3E}">
        <p14:creationId xmlns:p14="http://schemas.microsoft.com/office/powerpoint/2010/main" val="272312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Flowchart: Connector 9"/>
          <p:cNvSpPr/>
          <p:nvPr/>
        </p:nvSpPr>
        <p:spPr>
          <a:xfrm>
            <a:off x="-566339" y="-289011"/>
            <a:ext cx="2160000" cy="2160000"/>
          </a:xfrm>
          <a:prstGeom prst="flowChartConnector">
            <a:avLst/>
          </a:prstGeom>
          <a:solidFill>
            <a:srgbClr val="F99E1C">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Flowchart: Connector 10"/>
          <p:cNvSpPr/>
          <p:nvPr/>
        </p:nvSpPr>
        <p:spPr>
          <a:xfrm>
            <a:off x="508682" y="692109"/>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Flowchart: Connector 11"/>
          <p:cNvSpPr/>
          <p:nvPr/>
        </p:nvSpPr>
        <p:spPr>
          <a:xfrm>
            <a:off x="2308682" y="-592014"/>
            <a:ext cx="1800000" cy="1800000"/>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Flowchart: Connector 15"/>
          <p:cNvSpPr/>
          <p:nvPr/>
        </p:nvSpPr>
        <p:spPr>
          <a:xfrm>
            <a:off x="-206339" y="2852109"/>
            <a:ext cx="1800000" cy="1837222"/>
          </a:xfrm>
          <a:prstGeom prst="flowChartConnector">
            <a:avLst/>
          </a:prstGeom>
          <a:solidFill>
            <a:srgbClr val="F99E1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71" y="1177807"/>
            <a:ext cx="2701371" cy="2918003"/>
          </a:xfrm>
          <a:prstGeom prst="rect">
            <a:avLst/>
          </a:prstGeom>
        </p:spPr>
      </p:pic>
      <p:pic>
        <p:nvPicPr>
          <p:cNvPr id="14" name="Afbeelding 13">
            <a:extLst>
              <a:ext uri="{FF2B5EF4-FFF2-40B4-BE49-F238E27FC236}">
                <a16:creationId xmlns:a16="http://schemas.microsoft.com/office/drawing/2014/main" id="{162FE1F8-A443-F94C-924D-F57C393F1449}"/>
              </a:ext>
            </a:extLst>
          </p:cNvPr>
          <p:cNvPicPr>
            <a:picLocks noChangeAspect="1"/>
          </p:cNvPicPr>
          <p:nvPr/>
        </p:nvPicPr>
        <p:blipFill>
          <a:blip r:embed="rId3"/>
          <a:stretch>
            <a:fillRect/>
          </a:stretch>
        </p:blipFill>
        <p:spPr>
          <a:xfrm>
            <a:off x="4483077" y="1207986"/>
            <a:ext cx="5822065" cy="3388966"/>
          </a:xfrm>
          <a:prstGeom prst="rect">
            <a:avLst/>
          </a:prstGeom>
        </p:spPr>
      </p:pic>
      <p:sp>
        <p:nvSpPr>
          <p:cNvPr id="9" name="TextBox 8">
            <a:extLst>
              <a:ext uri="{FF2B5EF4-FFF2-40B4-BE49-F238E27FC236}">
                <a16:creationId xmlns:a16="http://schemas.microsoft.com/office/drawing/2014/main" id="{5481C6D2-C095-7242-9BF4-5E3072F5B9E7}"/>
              </a:ext>
            </a:extLst>
          </p:cNvPr>
          <p:cNvSpPr txBox="1"/>
          <p:nvPr/>
        </p:nvSpPr>
        <p:spPr>
          <a:xfrm>
            <a:off x="4483076" y="4962296"/>
            <a:ext cx="5822065" cy="769441"/>
          </a:xfrm>
          <a:prstGeom prst="rect">
            <a:avLst/>
          </a:prstGeom>
          <a:noFill/>
          <a:ln w="28575">
            <a:noFill/>
          </a:ln>
        </p:spPr>
        <p:txBody>
          <a:bodyPr wrap="square" numCol="1" rtlCol="0">
            <a:spAutoFit/>
          </a:bodyPr>
          <a:lstStyle/>
          <a:p>
            <a:r>
              <a:rPr lang="nl-NL" sz="4400" dirty="0" err="1">
                <a:solidFill>
                  <a:srgbClr val="0B447B"/>
                </a:solidFill>
                <a:latin typeface="Verdana" panose="020B0604030504040204" pitchFamily="34" charset="0"/>
                <a:ea typeface="Verdana" panose="020B0604030504040204" pitchFamily="34" charset="0"/>
              </a:rPr>
              <a:t>Prom</a:t>
            </a:r>
            <a:r>
              <a:rPr lang="nl-NL" sz="4400" dirty="0">
                <a:solidFill>
                  <a:srgbClr val="0B447B"/>
                </a:solidFill>
                <a:latin typeface="Verdana" panose="020B0604030504040204" pitchFamily="34" charset="0"/>
                <a:ea typeface="Verdana" panose="020B0604030504040204" pitchFamily="34" charset="0"/>
              </a:rPr>
              <a:t> </a:t>
            </a:r>
            <a:r>
              <a:rPr lang="nl-NL" sz="4400" dirty="0" err="1">
                <a:solidFill>
                  <a:srgbClr val="0B447B"/>
                </a:solidFill>
                <a:latin typeface="Verdana" panose="020B0604030504040204" pitchFamily="34" charset="0"/>
                <a:ea typeface="Verdana" panose="020B0604030504040204" pitchFamily="34" charset="0"/>
              </a:rPr>
              <a:t>Committee</a:t>
            </a:r>
            <a:endParaRPr lang="nl-NL" sz="4400" dirty="0">
              <a:solidFill>
                <a:srgbClr val="0B447B"/>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6200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err="1">
                <a:solidFill>
                  <a:srgbClr val="0B447B"/>
                </a:solidFill>
                <a:latin typeface="Verdana" panose="020B0604030504040204" pitchFamily="34" charset="0"/>
                <a:ea typeface="Verdana" panose="020B0604030504040204" pitchFamily="34" charset="0"/>
              </a:rPr>
              <a:t>Committee</a:t>
            </a:r>
            <a:endParaRPr lang="nl-NL" sz="4400" dirty="0">
              <a:solidFill>
                <a:srgbClr val="0B447B"/>
              </a:solidFill>
              <a:latin typeface="Verdana" panose="020B0604030504040204" pitchFamily="34" charset="0"/>
              <a:ea typeface="Verdana" panose="020B0604030504040204" pitchFamily="34" charset="0"/>
            </a:endParaRPr>
          </a:p>
        </p:txBody>
      </p:sp>
      <p:sp>
        <p:nvSpPr>
          <p:cNvPr id="5" name="TextBox 4"/>
          <p:cNvSpPr txBox="1"/>
          <p:nvPr/>
        </p:nvSpPr>
        <p:spPr>
          <a:xfrm>
            <a:off x="2939942" y="1901541"/>
            <a:ext cx="8664315" cy="3662541"/>
          </a:xfrm>
          <a:prstGeom prst="rect">
            <a:avLst/>
          </a:prstGeom>
          <a:noFill/>
        </p:spPr>
        <p:txBody>
          <a:bodyPr wrap="square" rtlCol="0">
            <a:spAutoFit/>
          </a:bodyPr>
          <a:lstStyle/>
          <a:p>
            <a:pPr marL="571500" indent="-571500">
              <a:buBlip>
                <a:blip r:embed="rId3"/>
              </a:buBlip>
            </a:pPr>
            <a:r>
              <a:rPr lang="en-GB" sz="3200" dirty="0">
                <a:solidFill>
                  <a:srgbClr val="0B447B"/>
                </a:solidFill>
                <a:latin typeface="Verdana" panose="020B0604030504040204" pitchFamily="34" charset="0"/>
                <a:ea typeface="Verdana" panose="020B0604030504040204" pitchFamily="34" charset="0"/>
              </a:rPr>
              <a:t>Organise the prom </a:t>
            </a:r>
          </a:p>
          <a:p>
            <a:pPr marL="1028700" lvl="1" indent="-571500">
              <a:buBlip>
                <a:blip r:embed="rId3"/>
              </a:buBlip>
            </a:pPr>
            <a:r>
              <a:rPr lang="en-GB" sz="3200" dirty="0">
                <a:solidFill>
                  <a:srgbClr val="0B447B"/>
                </a:solidFill>
                <a:latin typeface="Verdana" panose="020B0604030504040204" pitchFamily="34" charset="0"/>
                <a:ea typeface="Verdana" panose="020B0604030504040204" pitchFamily="34" charset="0"/>
              </a:rPr>
              <a:t>Photographer</a:t>
            </a:r>
          </a:p>
          <a:p>
            <a:pPr marL="1028700" lvl="1" indent="-571500">
              <a:buBlip>
                <a:blip r:embed="rId3"/>
              </a:buBlip>
            </a:pPr>
            <a:r>
              <a:rPr lang="en-GB" sz="3200" dirty="0">
                <a:solidFill>
                  <a:srgbClr val="0B447B"/>
                </a:solidFill>
                <a:latin typeface="Verdana" panose="020B0604030504040204" pitchFamily="34" charset="0"/>
                <a:ea typeface="Verdana" panose="020B0604030504040204" pitchFamily="34" charset="0"/>
              </a:rPr>
              <a:t>DJ</a:t>
            </a:r>
          </a:p>
          <a:p>
            <a:pPr marL="1028700" lvl="1" indent="-571500">
              <a:buBlip>
                <a:blip r:embed="rId3"/>
              </a:buBlip>
            </a:pPr>
            <a:r>
              <a:rPr lang="en-GB" sz="3200" dirty="0">
                <a:solidFill>
                  <a:srgbClr val="0B447B"/>
                </a:solidFill>
                <a:latin typeface="Verdana" panose="020B0604030504040204" pitchFamily="34" charset="0"/>
                <a:ea typeface="Verdana" panose="020B0604030504040204" pitchFamily="34" charset="0"/>
              </a:rPr>
              <a:t>Theme</a:t>
            </a:r>
          </a:p>
          <a:p>
            <a:pPr marL="1028700" lvl="1" indent="-571500">
              <a:buBlip>
                <a:blip r:embed="rId3"/>
              </a:buBlip>
            </a:pPr>
            <a:r>
              <a:rPr lang="en-GB" sz="3200" dirty="0">
                <a:solidFill>
                  <a:srgbClr val="0B447B"/>
                </a:solidFill>
                <a:latin typeface="Verdana" panose="020B0604030504040204" pitchFamily="34" charset="0"/>
                <a:ea typeface="Verdana" panose="020B0604030504040204" pitchFamily="34" charset="0"/>
              </a:rPr>
              <a:t>Location: De </a:t>
            </a:r>
            <a:r>
              <a:rPr lang="en-GB" sz="3200" dirty="0" err="1">
                <a:solidFill>
                  <a:srgbClr val="0B447B"/>
                </a:solidFill>
                <a:latin typeface="Verdana" panose="020B0604030504040204" pitchFamily="34" charset="0"/>
                <a:ea typeface="Verdana" panose="020B0604030504040204" pitchFamily="34" charset="0"/>
              </a:rPr>
              <a:t>Waagh</a:t>
            </a:r>
            <a:r>
              <a:rPr lang="en-GB" sz="3200" dirty="0">
                <a:solidFill>
                  <a:srgbClr val="0B447B"/>
                </a:solidFill>
                <a:latin typeface="Verdana" panose="020B0604030504040204" pitchFamily="34" charset="0"/>
                <a:ea typeface="Verdana" panose="020B0604030504040204" pitchFamily="34" charset="0"/>
              </a:rPr>
              <a:t>  </a:t>
            </a:r>
          </a:p>
          <a:p>
            <a:endParaRPr lang="nl-NL" dirty="0"/>
          </a:p>
          <a:p>
            <a:endParaRPr lang="nl-NL" dirty="0"/>
          </a:p>
          <a:p>
            <a:endParaRPr lang="nl-NL" dirty="0"/>
          </a:p>
          <a:p>
            <a:pPr marL="285750" indent="-285750">
              <a:buBlip>
                <a:blip r:embed="rId3"/>
              </a:buBlip>
            </a:pPr>
            <a:endParaRPr lang="nl-NL" dirty="0"/>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4"/>
          <a:stretch>
            <a:fillRect/>
          </a:stretch>
        </p:blipFill>
        <p:spPr>
          <a:xfrm>
            <a:off x="157821" y="5175185"/>
            <a:ext cx="2372300" cy="1380892"/>
          </a:xfrm>
          <a:prstGeom prst="rect">
            <a:avLst/>
          </a:prstGeom>
        </p:spPr>
      </p:pic>
    </p:spTree>
    <p:extLst>
      <p:ext uri="{BB962C8B-B14F-4D97-AF65-F5344CB8AC3E}">
        <p14:creationId xmlns:p14="http://schemas.microsoft.com/office/powerpoint/2010/main" val="321809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Pictures</a:t>
            </a:r>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3"/>
          <a:stretch>
            <a:fillRect/>
          </a:stretch>
        </p:blipFill>
        <p:spPr>
          <a:xfrm>
            <a:off x="157821" y="5175185"/>
            <a:ext cx="2372300" cy="1380892"/>
          </a:xfrm>
          <a:prstGeom prst="rect">
            <a:avLst/>
          </a:prstGeom>
        </p:spPr>
      </p:pic>
      <p:pic>
        <p:nvPicPr>
          <p:cNvPr id="3" name="Afbeelding 2" descr="Afbeelding met persoon, poseren, groep, mensen&#10;&#10;Automatisch gegenereerde beschrijving">
            <a:extLst>
              <a:ext uri="{FF2B5EF4-FFF2-40B4-BE49-F238E27FC236}">
                <a16:creationId xmlns:a16="http://schemas.microsoft.com/office/drawing/2014/main" id="{8E6FF6B2-A0C9-524E-B401-B6B285BB143F}"/>
              </a:ext>
            </a:extLst>
          </p:cNvPr>
          <p:cNvPicPr>
            <a:picLocks noChangeAspect="1"/>
          </p:cNvPicPr>
          <p:nvPr/>
        </p:nvPicPr>
        <p:blipFill>
          <a:blip r:embed="rId4"/>
          <a:stretch>
            <a:fillRect/>
          </a:stretch>
        </p:blipFill>
        <p:spPr>
          <a:xfrm>
            <a:off x="3740469" y="1563748"/>
            <a:ext cx="6235700" cy="4152900"/>
          </a:xfrm>
          <a:prstGeom prst="rect">
            <a:avLst/>
          </a:prstGeom>
        </p:spPr>
      </p:pic>
    </p:spTree>
    <p:extLst>
      <p:ext uri="{BB962C8B-B14F-4D97-AF65-F5344CB8AC3E}">
        <p14:creationId xmlns:p14="http://schemas.microsoft.com/office/powerpoint/2010/main" val="44514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Pictures</a:t>
            </a:r>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3"/>
          <a:stretch>
            <a:fillRect/>
          </a:stretch>
        </p:blipFill>
        <p:spPr>
          <a:xfrm>
            <a:off x="157821" y="5175185"/>
            <a:ext cx="2372300" cy="1380892"/>
          </a:xfrm>
          <a:prstGeom prst="rect">
            <a:avLst/>
          </a:prstGeom>
        </p:spPr>
      </p:pic>
      <p:pic>
        <p:nvPicPr>
          <p:cNvPr id="4" name="Afbeelding 3" descr="Afbeelding met persoon, menigte&#10;&#10;Automatisch gegenereerde beschrijving">
            <a:extLst>
              <a:ext uri="{FF2B5EF4-FFF2-40B4-BE49-F238E27FC236}">
                <a16:creationId xmlns:a16="http://schemas.microsoft.com/office/drawing/2014/main" id="{14760F92-693C-174F-9F2C-ACFC90C959A3}"/>
              </a:ext>
            </a:extLst>
          </p:cNvPr>
          <p:cNvPicPr>
            <a:picLocks noChangeAspect="1"/>
          </p:cNvPicPr>
          <p:nvPr/>
        </p:nvPicPr>
        <p:blipFill>
          <a:blip r:embed="rId4"/>
          <a:stretch>
            <a:fillRect/>
          </a:stretch>
        </p:blipFill>
        <p:spPr>
          <a:xfrm>
            <a:off x="3740469" y="1613062"/>
            <a:ext cx="6785917" cy="4523945"/>
          </a:xfrm>
          <a:prstGeom prst="rect">
            <a:avLst/>
          </a:prstGeom>
        </p:spPr>
      </p:pic>
    </p:spTree>
    <p:extLst>
      <p:ext uri="{BB962C8B-B14F-4D97-AF65-F5344CB8AC3E}">
        <p14:creationId xmlns:p14="http://schemas.microsoft.com/office/powerpoint/2010/main" val="197190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Pictures</a:t>
            </a:r>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3"/>
          <a:stretch>
            <a:fillRect/>
          </a:stretch>
        </p:blipFill>
        <p:spPr>
          <a:xfrm>
            <a:off x="157821" y="5175185"/>
            <a:ext cx="2372300" cy="1380892"/>
          </a:xfrm>
          <a:prstGeom prst="rect">
            <a:avLst/>
          </a:prstGeom>
        </p:spPr>
      </p:pic>
      <p:pic>
        <p:nvPicPr>
          <p:cNvPr id="4" name="Afbeelding 3" descr="Afbeelding met persoon, binnen, mensen, menigte&#10;&#10;Automatisch gegenereerde beschrijving">
            <a:extLst>
              <a:ext uri="{FF2B5EF4-FFF2-40B4-BE49-F238E27FC236}">
                <a16:creationId xmlns:a16="http://schemas.microsoft.com/office/drawing/2014/main" id="{90C69C92-31E9-5B4F-9864-2E7796AA1CD2}"/>
              </a:ext>
            </a:extLst>
          </p:cNvPr>
          <p:cNvPicPr>
            <a:picLocks noChangeAspect="1"/>
          </p:cNvPicPr>
          <p:nvPr/>
        </p:nvPicPr>
        <p:blipFill>
          <a:blip r:embed="rId4"/>
          <a:stretch>
            <a:fillRect/>
          </a:stretch>
        </p:blipFill>
        <p:spPr>
          <a:xfrm>
            <a:off x="2970545" y="1552870"/>
            <a:ext cx="4093195" cy="2728797"/>
          </a:xfrm>
          <a:prstGeom prst="rect">
            <a:avLst/>
          </a:prstGeom>
        </p:spPr>
      </p:pic>
      <p:pic>
        <p:nvPicPr>
          <p:cNvPr id="6" name="Afbeelding 5" descr="Afbeelding met persoon, groep, binnen, mensen&#10;&#10;Automatisch gegenereerde beschrijving">
            <a:extLst>
              <a:ext uri="{FF2B5EF4-FFF2-40B4-BE49-F238E27FC236}">
                <a16:creationId xmlns:a16="http://schemas.microsoft.com/office/drawing/2014/main" id="{618E7829-4CC6-D54E-8CE8-D2003D788663}"/>
              </a:ext>
            </a:extLst>
          </p:cNvPr>
          <p:cNvPicPr>
            <a:picLocks noChangeAspect="1"/>
          </p:cNvPicPr>
          <p:nvPr/>
        </p:nvPicPr>
        <p:blipFill>
          <a:blip r:embed="rId5"/>
          <a:stretch>
            <a:fillRect/>
          </a:stretch>
        </p:blipFill>
        <p:spPr>
          <a:xfrm>
            <a:off x="7182979" y="3827279"/>
            <a:ext cx="4093197" cy="2728798"/>
          </a:xfrm>
          <a:prstGeom prst="rect">
            <a:avLst/>
          </a:prstGeom>
        </p:spPr>
      </p:pic>
    </p:spTree>
    <p:extLst>
      <p:ext uri="{BB962C8B-B14F-4D97-AF65-F5344CB8AC3E}">
        <p14:creationId xmlns:p14="http://schemas.microsoft.com/office/powerpoint/2010/main" val="30850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496</Words>
  <Application>Microsoft Macintosh PowerPoint</Application>
  <PresentationFormat>Widescreen</PresentationFormat>
  <Paragraphs>20</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Miango</dc:creator>
  <cp:lastModifiedBy>Nathan Miango</cp:lastModifiedBy>
  <cp:revision>7</cp:revision>
  <dcterms:created xsi:type="dcterms:W3CDTF">2021-09-02T12:35:04Z</dcterms:created>
  <dcterms:modified xsi:type="dcterms:W3CDTF">2021-09-14T13:42:16Z</dcterms:modified>
</cp:coreProperties>
</file>