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1" r:id="rId2"/>
    <p:sldId id="263" r:id="rId3"/>
    <p:sldId id="266" r:id="rId4"/>
    <p:sldId id="264" r:id="rId5"/>
    <p:sldId id="268" r:id="rId6"/>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65"/>
  </p:normalViewPr>
  <p:slideViewPr>
    <p:cSldViewPr snapToGrid="0" snapToObjects="1">
      <p:cViewPr varScale="1">
        <p:scale>
          <a:sx n="112" d="100"/>
          <a:sy n="112" d="100"/>
        </p:scale>
        <p:origin x="5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83ED2-4A38-2B48-B770-522D57AE49D4}" type="datetimeFigureOut">
              <a:rPr lang="en-NL" smtClean="0"/>
              <a:t>14/09/2021</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BA97D-F40A-774B-858F-A9B723CCE484}" type="slidenum">
              <a:rPr lang="en-NL" smtClean="0"/>
              <a:t>‹#›</a:t>
            </a:fld>
            <a:endParaRPr lang="en-NL"/>
          </a:p>
        </p:txBody>
      </p:sp>
    </p:spTree>
    <p:extLst>
      <p:ext uri="{BB962C8B-B14F-4D97-AF65-F5344CB8AC3E}">
        <p14:creationId xmlns:p14="http://schemas.microsoft.com/office/powerpoint/2010/main" val="154368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Babylon aims to make a positive contribution to the student life of her members. Firstly, the association strives to function as a link between the business and student world. This is </a:t>
            </a:r>
            <a:r>
              <a:rPr lang="en-US" dirty="0" err="1"/>
              <a:t>realised</a:t>
            </a:r>
            <a:r>
              <a:rPr lang="en-US" dirty="0"/>
              <a:t> by </a:t>
            </a:r>
            <a:r>
              <a:rPr lang="en-US" dirty="0" err="1"/>
              <a:t>organising</a:t>
            </a:r>
            <a:r>
              <a:rPr lang="en-US" dirty="0"/>
              <a:t> several activities, where contact with the business world plays an important role. The purpose of these activities is to offer students the opportunity to gain knowledge in both theory and practice. Secondly, Babylon places great value on the development of amicable bonds/friendships that come into existence through </a:t>
            </a:r>
            <a:r>
              <a:rPr lang="en-US" dirty="0" err="1"/>
              <a:t>organising</a:t>
            </a:r>
            <a:r>
              <a:rPr lang="en-US" dirty="0"/>
              <a:t> and attending the activities arranged by the study association. In conclusion, the association aims to enrich the student life in the professional and social field.</a:t>
            </a:r>
          </a:p>
        </p:txBody>
      </p:sp>
      <p:sp>
        <p:nvSpPr>
          <p:cNvPr id="4" name="Slide Number Placeholder 3"/>
          <p:cNvSpPr>
            <a:spLocks noGrp="1"/>
          </p:cNvSpPr>
          <p:nvPr>
            <p:ph type="sldNum" sz="quarter" idx="10"/>
          </p:nvPr>
        </p:nvSpPr>
        <p:spPr/>
        <p:txBody>
          <a:bodyPr/>
          <a:lstStyle/>
          <a:p>
            <a:fld id="{B4D536CB-79D0-43CD-B563-F2C2B50CADB9}" type="slidenum">
              <a:rPr lang="nl-NL" smtClean="0"/>
              <a:t>2</a:t>
            </a:fld>
            <a:endParaRPr lang="nl-NL"/>
          </a:p>
        </p:txBody>
      </p:sp>
    </p:spTree>
    <p:extLst>
      <p:ext uri="{BB962C8B-B14F-4D97-AF65-F5344CB8AC3E}">
        <p14:creationId xmlns:p14="http://schemas.microsoft.com/office/powerpoint/2010/main" val="174153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Babylon aims to make a positive contribution to the student life of her members. Firstly, the association strives to function as a link between the business and student world. This is </a:t>
            </a:r>
            <a:r>
              <a:rPr lang="en-US" dirty="0" err="1"/>
              <a:t>realised</a:t>
            </a:r>
            <a:r>
              <a:rPr lang="en-US" dirty="0"/>
              <a:t> by </a:t>
            </a:r>
            <a:r>
              <a:rPr lang="en-US" dirty="0" err="1"/>
              <a:t>organising</a:t>
            </a:r>
            <a:r>
              <a:rPr lang="en-US" dirty="0"/>
              <a:t> several activities, where contact with the business world plays an important role. The purpose of these activities is to offer students the opportunity to gain knowledge in both theory and practice. Secondly, Babylon places great value on the development of amicable bonds/friendships that come into existence through </a:t>
            </a:r>
            <a:r>
              <a:rPr lang="en-US" dirty="0" err="1"/>
              <a:t>organising</a:t>
            </a:r>
            <a:r>
              <a:rPr lang="en-US" dirty="0"/>
              <a:t> and attending the activities arranged by the study association. In conclusion, the association aims to enrich the student life in the professional and social field.</a:t>
            </a:r>
          </a:p>
        </p:txBody>
      </p:sp>
      <p:sp>
        <p:nvSpPr>
          <p:cNvPr id="4" name="Slide Number Placeholder 3"/>
          <p:cNvSpPr>
            <a:spLocks noGrp="1"/>
          </p:cNvSpPr>
          <p:nvPr>
            <p:ph type="sldNum" sz="quarter" idx="10"/>
          </p:nvPr>
        </p:nvSpPr>
        <p:spPr/>
        <p:txBody>
          <a:bodyPr/>
          <a:lstStyle/>
          <a:p>
            <a:fld id="{B4D536CB-79D0-43CD-B563-F2C2B50CADB9}" type="slidenum">
              <a:rPr lang="nl-NL" smtClean="0"/>
              <a:t>3</a:t>
            </a:fld>
            <a:endParaRPr lang="nl-NL"/>
          </a:p>
        </p:txBody>
      </p:sp>
    </p:spTree>
    <p:extLst>
      <p:ext uri="{BB962C8B-B14F-4D97-AF65-F5344CB8AC3E}">
        <p14:creationId xmlns:p14="http://schemas.microsoft.com/office/powerpoint/2010/main" val="229958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Babylon aims to make a positive contribution to the student life of her members. Firstly, the association strives to function as a link between the business and student world. This is </a:t>
            </a:r>
            <a:r>
              <a:rPr lang="en-US" dirty="0" err="1"/>
              <a:t>realised</a:t>
            </a:r>
            <a:r>
              <a:rPr lang="en-US" dirty="0"/>
              <a:t> by </a:t>
            </a:r>
            <a:r>
              <a:rPr lang="en-US" dirty="0" err="1"/>
              <a:t>organising</a:t>
            </a:r>
            <a:r>
              <a:rPr lang="en-US" dirty="0"/>
              <a:t> several activities, where contact with the business world plays an important role. The purpose of these activities is to offer students the opportunity to gain knowledge in both theory and practice. Secondly, Babylon places great value on the development of amicable bonds/friendships that come into existence through </a:t>
            </a:r>
            <a:r>
              <a:rPr lang="en-US" dirty="0" err="1"/>
              <a:t>organising</a:t>
            </a:r>
            <a:r>
              <a:rPr lang="en-US" dirty="0"/>
              <a:t> and attending the activities arranged by the study association. In conclusion, the association aims to enrich the student life in the professional and social field.</a:t>
            </a:r>
          </a:p>
        </p:txBody>
      </p:sp>
      <p:sp>
        <p:nvSpPr>
          <p:cNvPr id="4" name="Slide Number Placeholder 3"/>
          <p:cNvSpPr>
            <a:spLocks noGrp="1"/>
          </p:cNvSpPr>
          <p:nvPr>
            <p:ph type="sldNum" sz="quarter" idx="10"/>
          </p:nvPr>
        </p:nvSpPr>
        <p:spPr/>
        <p:txBody>
          <a:bodyPr/>
          <a:lstStyle/>
          <a:p>
            <a:fld id="{B4D536CB-79D0-43CD-B563-F2C2B50CADB9}" type="slidenum">
              <a:rPr lang="nl-NL" smtClean="0"/>
              <a:t>4</a:t>
            </a:fld>
            <a:endParaRPr lang="nl-NL"/>
          </a:p>
        </p:txBody>
      </p:sp>
    </p:spTree>
    <p:extLst>
      <p:ext uri="{BB962C8B-B14F-4D97-AF65-F5344CB8AC3E}">
        <p14:creationId xmlns:p14="http://schemas.microsoft.com/office/powerpoint/2010/main" val="2532181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Babylon aims to make a positive contribution to the student life of her members. Firstly, the association strives to function as a link between the business and student world. This is </a:t>
            </a:r>
            <a:r>
              <a:rPr lang="en-US" dirty="0" err="1"/>
              <a:t>realised</a:t>
            </a:r>
            <a:r>
              <a:rPr lang="en-US" dirty="0"/>
              <a:t> by </a:t>
            </a:r>
            <a:r>
              <a:rPr lang="en-US" dirty="0" err="1"/>
              <a:t>organising</a:t>
            </a:r>
            <a:r>
              <a:rPr lang="en-US" dirty="0"/>
              <a:t> several activities, where contact with the business world plays an important role. The purpose of these activities is to offer students the opportunity to gain knowledge in both theory and practice. Secondly, Babylon places great value on the development of amicable bonds/friendships that come into existence through </a:t>
            </a:r>
            <a:r>
              <a:rPr lang="en-US" dirty="0" err="1"/>
              <a:t>organising</a:t>
            </a:r>
            <a:r>
              <a:rPr lang="en-US" dirty="0"/>
              <a:t> and attending the activities arranged by the study association. In conclusion, the association aims to enrich the student life in the professional and social field.</a:t>
            </a:r>
          </a:p>
        </p:txBody>
      </p:sp>
      <p:sp>
        <p:nvSpPr>
          <p:cNvPr id="4" name="Slide Number Placeholder 3"/>
          <p:cNvSpPr>
            <a:spLocks noGrp="1"/>
          </p:cNvSpPr>
          <p:nvPr>
            <p:ph type="sldNum" sz="quarter" idx="10"/>
          </p:nvPr>
        </p:nvSpPr>
        <p:spPr/>
        <p:txBody>
          <a:bodyPr/>
          <a:lstStyle/>
          <a:p>
            <a:fld id="{B4D536CB-79D0-43CD-B563-F2C2B50CADB9}" type="slidenum">
              <a:rPr lang="nl-NL" smtClean="0"/>
              <a:t>5</a:t>
            </a:fld>
            <a:endParaRPr lang="nl-NL"/>
          </a:p>
        </p:txBody>
      </p:sp>
    </p:spTree>
    <p:extLst>
      <p:ext uri="{BB962C8B-B14F-4D97-AF65-F5344CB8AC3E}">
        <p14:creationId xmlns:p14="http://schemas.microsoft.com/office/powerpoint/2010/main" val="670685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5DAA-AF8F-174F-940E-76E3909671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C937BA8E-3148-7B4C-979F-6F5D494A15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713B0355-701C-1845-9F94-3CAA90AA79E0}"/>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5" name="Footer Placeholder 4">
            <a:extLst>
              <a:ext uri="{FF2B5EF4-FFF2-40B4-BE49-F238E27FC236}">
                <a16:creationId xmlns:a16="http://schemas.microsoft.com/office/drawing/2014/main" id="{B61330EB-4C6C-EF4B-A332-3DD26250B72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679CA5D-D24E-8643-B138-1ECA7BA6F107}"/>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3307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0A93-0BAA-D84D-B54D-3799FAB6A318}"/>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C62DA843-E45A-4C44-B44B-8E1ECDC9CEA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8DC80BB-8957-0D44-BAB9-2C7B77D1E4A5}"/>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5" name="Footer Placeholder 4">
            <a:extLst>
              <a:ext uri="{FF2B5EF4-FFF2-40B4-BE49-F238E27FC236}">
                <a16:creationId xmlns:a16="http://schemas.microsoft.com/office/drawing/2014/main" id="{F005B66E-3C37-C840-BAD7-DD3A8B78894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A8F71E0-F477-7E4E-87AF-F08B6C65C04F}"/>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306490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6D3697-AB34-EC40-81B8-65CAB81234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9092A4E1-4E78-C242-B662-EDE39B6D746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161A32AD-0F55-4846-BDF2-071DB15F939E}"/>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5" name="Footer Placeholder 4">
            <a:extLst>
              <a:ext uri="{FF2B5EF4-FFF2-40B4-BE49-F238E27FC236}">
                <a16:creationId xmlns:a16="http://schemas.microsoft.com/office/drawing/2014/main" id="{71015FBA-3F3B-6C45-A385-3802E6A65AD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452C033-3028-3642-9948-79CD4C6E161F}"/>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287280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3C3-8C07-2743-9BC1-59DCDB2578A4}"/>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7D6E3900-C3CB-0745-8138-35413EBCC55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19847B7-DE5B-F54A-96A9-122A47E159E7}"/>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5" name="Footer Placeholder 4">
            <a:extLst>
              <a:ext uri="{FF2B5EF4-FFF2-40B4-BE49-F238E27FC236}">
                <a16:creationId xmlns:a16="http://schemas.microsoft.com/office/drawing/2014/main" id="{BF6ADB49-30A4-1343-A7FB-E8F91BEE4D8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F3B60FC-3900-EC4E-834C-7A906FFF70F2}"/>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321128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0F58-F1FC-3449-841D-22CAC25D2CB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89562723-37E3-FD45-8CA8-E18B42CDEA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02C678D-22A1-3649-B292-901A76B0C96C}"/>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5" name="Footer Placeholder 4">
            <a:extLst>
              <a:ext uri="{FF2B5EF4-FFF2-40B4-BE49-F238E27FC236}">
                <a16:creationId xmlns:a16="http://schemas.microsoft.com/office/drawing/2014/main" id="{E7DD73DF-CD96-BF4A-B655-1EE8D10B6A2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32B4FC4D-E9D9-E449-ABC5-509534D91252}"/>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244699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9EB9-823D-874A-9ABF-2461751941CA}"/>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8F176594-953D-274A-B9ED-16E0E103C20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5058410A-F17C-5846-B905-EEC7B4B271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FF9D1C4A-1CBE-804F-9FA8-73E1A8A7AAAE}"/>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6" name="Footer Placeholder 5">
            <a:extLst>
              <a:ext uri="{FF2B5EF4-FFF2-40B4-BE49-F238E27FC236}">
                <a16:creationId xmlns:a16="http://schemas.microsoft.com/office/drawing/2014/main" id="{1E5551A9-1838-2940-8F7A-FAF2B41D7CBF}"/>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5383E2A8-44D3-E644-BDA6-95B3B143E77C}"/>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395176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7C20-E02B-B242-8981-997F44C4B062}"/>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7423E119-C718-E841-BA49-7CADA8D5DB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8FA344B-B214-5641-8245-A4EAF9C01C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878259E7-C65B-C34A-B074-72197165E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B68AD5-CC47-E348-9D74-1EB226927D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8AA890C6-F800-344E-9110-6E39AF5C4D66}"/>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8" name="Footer Placeholder 7">
            <a:extLst>
              <a:ext uri="{FF2B5EF4-FFF2-40B4-BE49-F238E27FC236}">
                <a16:creationId xmlns:a16="http://schemas.microsoft.com/office/drawing/2014/main" id="{F0930966-D202-374B-8AF6-63DD86DDF037}"/>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8E75FD41-4D21-0A4A-8EBE-E57692872E77}"/>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127472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8F1-E7B5-344A-8AE5-607BC408ABFB}"/>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87A06E7-A326-9A4E-83FB-97D546BB7D76}"/>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4" name="Footer Placeholder 3">
            <a:extLst>
              <a:ext uri="{FF2B5EF4-FFF2-40B4-BE49-F238E27FC236}">
                <a16:creationId xmlns:a16="http://schemas.microsoft.com/office/drawing/2014/main" id="{AF6A6E32-E022-864F-BD8E-511138068985}"/>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2FAF8301-343E-3545-97C4-E3BC0E44ED39}"/>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50910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CD5BF-A0FF-8A45-BA24-9985D87448BA}"/>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3" name="Footer Placeholder 2">
            <a:extLst>
              <a:ext uri="{FF2B5EF4-FFF2-40B4-BE49-F238E27FC236}">
                <a16:creationId xmlns:a16="http://schemas.microsoft.com/office/drawing/2014/main" id="{5D13DEBC-8BE2-DC41-B13F-CF91BDB1A1AD}"/>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778760B5-3846-8E4F-AE4E-CF597FC8AF49}"/>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140993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0F38-0BC1-6643-979F-50D9F8CD13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C84CE79D-8264-F84D-80BE-028B6B99E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0F5AD3A5-61D5-1741-8334-56FFFBC6E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0DE63E-F912-0D42-A94B-495F7EECC964}"/>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6" name="Footer Placeholder 5">
            <a:extLst>
              <a:ext uri="{FF2B5EF4-FFF2-40B4-BE49-F238E27FC236}">
                <a16:creationId xmlns:a16="http://schemas.microsoft.com/office/drawing/2014/main" id="{D8532EC9-E3AF-4647-A433-73C0E27D5C6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6F155B4-3463-414A-9D27-844BCA5C0767}"/>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418132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D776-CF63-1846-9359-AB9367DCAD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BD30332A-DF98-8148-A917-9DAD86195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CD349E78-F91C-AC4C-9113-6805B97D8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071B76-E729-6F47-88CD-A992F8D561C5}"/>
              </a:ext>
            </a:extLst>
          </p:cNvPr>
          <p:cNvSpPr>
            <a:spLocks noGrp="1"/>
          </p:cNvSpPr>
          <p:nvPr>
            <p:ph type="dt" sz="half" idx="10"/>
          </p:nvPr>
        </p:nvSpPr>
        <p:spPr/>
        <p:txBody>
          <a:bodyPr/>
          <a:lstStyle/>
          <a:p>
            <a:fld id="{8D6159A2-148B-3E4D-AB23-AF62176CDC7C}" type="datetimeFigureOut">
              <a:rPr lang="en-NL" smtClean="0"/>
              <a:t>14/09/2021</a:t>
            </a:fld>
            <a:endParaRPr lang="en-NL"/>
          </a:p>
        </p:txBody>
      </p:sp>
      <p:sp>
        <p:nvSpPr>
          <p:cNvPr id="6" name="Footer Placeholder 5">
            <a:extLst>
              <a:ext uri="{FF2B5EF4-FFF2-40B4-BE49-F238E27FC236}">
                <a16:creationId xmlns:a16="http://schemas.microsoft.com/office/drawing/2014/main" id="{B14F6BB0-A7D1-1845-AA5F-DB537CBDEABD}"/>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84AA94B-35F3-8142-B7B5-551EF6B4D98E}"/>
              </a:ext>
            </a:extLst>
          </p:cNvPr>
          <p:cNvSpPr>
            <a:spLocks noGrp="1"/>
          </p:cNvSpPr>
          <p:nvPr>
            <p:ph type="sldNum" sz="quarter" idx="12"/>
          </p:nvPr>
        </p:nvSpPr>
        <p:spPr/>
        <p:txBody>
          <a:bodyPr/>
          <a:lstStyle/>
          <a:p>
            <a:fld id="{036455F1-2ECA-5443-A536-07B0C1890864}" type="slidenum">
              <a:rPr lang="en-NL" smtClean="0"/>
              <a:t>‹#›</a:t>
            </a:fld>
            <a:endParaRPr lang="en-NL"/>
          </a:p>
        </p:txBody>
      </p:sp>
    </p:spTree>
    <p:extLst>
      <p:ext uri="{BB962C8B-B14F-4D97-AF65-F5344CB8AC3E}">
        <p14:creationId xmlns:p14="http://schemas.microsoft.com/office/powerpoint/2010/main" val="5693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8DD2D9-48C0-3245-926C-5426C97300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459F3551-23D6-AD44-ADA5-F7712697C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F809395-2B2E-E342-A37F-ACACF0F74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159A2-148B-3E4D-AB23-AF62176CDC7C}" type="datetimeFigureOut">
              <a:rPr lang="en-NL" smtClean="0"/>
              <a:t>14/09/2021</a:t>
            </a:fld>
            <a:endParaRPr lang="en-NL"/>
          </a:p>
        </p:txBody>
      </p:sp>
      <p:sp>
        <p:nvSpPr>
          <p:cNvPr id="5" name="Footer Placeholder 4">
            <a:extLst>
              <a:ext uri="{FF2B5EF4-FFF2-40B4-BE49-F238E27FC236}">
                <a16:creationId xmlns:a16="http://schemas.microsoft.com/office/drawing/2014/main" id="{7FA3C24B-8A5A-0F4E-8CD0-B6098CFFB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B206F8A2-77EA-0E4E-9762-40AF91F33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455F1-2ECA-5443-A536-07B0C1890864}" type="slidenum">
              <a:rPr lang="en-NL" smtClean="0"/>
              <a:t>‹#›</a:t>
            </a:fld>
            <a:endParaRPr lang="en-NL"/>
          </a:p>
        </p:txBody>
      </p:sp>
    </p:spTree>
    <p:extLst>
      <p:ext uri="{BB962C8B-B14F-4D97-AF65-F5344CB8AC3E}">
        <p14:creationId xmlns:p14="http://schemas.microsoft.com/office/powerpoint/2010/main" val="272312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p:cNvSpPr/>
          <p:nvPr/>
        </p:nvSpPr>
        <p:spPr>
          <a:xfrm>
            <a:off x="-642706" y="4065631"/>
            <a:ext cx="3582648" cy="3302034"/>
          </a:xfrm>
          <a:prstGeom prst="flowChartConnector">
            <a:avLst/>
          </a:prstGeom>
          <a:solidFill>
            <a:srgbClr val="F99E1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Flowchart: Connector 9"/>
          <p:cNvSpPr/>
          <p:nvPr/>
        </p:nvSpPr>
        <p:spPr>
          <a:xfrm>
            <a:off x="-566339" y="-289011"/>
            <a:ext cx="2160000" cy="2160000"/>
          </a:xfrm>
          <a:prstGeom prst="flowChartConnector">
            <a:avLst/>
          </a:prstGeom>
          <a:solidFill>
            <a:srgbClr val="F99E1C">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Flowchart: Connector 10"/>
          <p:cNvSpPr/>
          <p:nvPr/>
        </p:nvSpPr>
        <p:spPr>
          <a:xfrm>
            <a:off x="508682" y="692109"/>
            <a:ext cx="1800000" cy="1800000"/>
          </a:xfrm>
          <a:prstGeom prst="flowChartConnector">
            <a:avLst/>
          </a:prstGeom>
          <a:solidFill>
            <a:srgbClr val="F99E1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Flowchart: Connector 11"/>
          <p:cNvSpPr/>
          <p:nvPr/>
        </p:nvSpPr>
        <p:spPr>
          <a:xfrm>
            <a:off x="2308682" y="-592014"/>
            <a:ext cx="1800000" cy="1800000"/>
          </a:xfrm>
          <a:prstGeom prst="flowChartConnector">
            <a:avLst/>
          </a:prstGeom>
          <a:solidFill>
            <a:srgbClr val="F99E1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Flowchart: Connector 15"/>
          <p:cNvSpPr/>
          <p:nvPr/>
        </p:nvSpPr>
        <p:spPr>
          <a:xfrm>
            <a:off x="-206339" y="2852109"/>
            <a:ext cx="1800000" cy="1837222"/>
          </a:xfrm>
          <a:prstGeom prst="flowChartConnector">
            <a:avLst/>
          </a:prstGeom>
          <a:solidFill>
            <a:srgbClr val="F99E1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571" y="1177807"/>
            <a:ext cx="2701371" cy="2918003"/>
          </a:xfrm>
          <a:prstGeom prst="rect">
            <a:avLst/>
          </a:prstGeom>
        </p:spPr>
      </p:pic>
      <p:pic>
        <p:nvPicPr>
          <p:cNvPr id="14" name="Afbeelding 13">
            <a:extLst>
              <a:ext uri="{FF2B5EF4-FFF2-40B4-BE49-F238E27FC236}">
                <a16:creationId xmlns:a16="http://schemas.microsoft.com/office/drawing/2014/main" id="{162FE1F8-A443-F94C-924D-F57C393F1449}"/>
              </a:ext>
            </a:extLst>
          </p:cNvPr>
          <p:cNvPicPr>
            <a:picLocks noChangeAspect="1"/>
          </p:cNvPicPr>
          <p:nvPr/>
        </p:nvPicPr>
        <p:blipFill>
          <a:blip r:embed="rId3"/>
          <a:stretch>
            <a:fillRect/>
          </a:stretch>
        </p:blipFill>
        <p:spPr>
          <a:xfrm>
            <a:off x="4483077" y="1207986"/>
            <a:ext cx="5822065" cy="3388966"/>
          </a:xfrm>
          <a:prstGeom prst="rect">
            <a:avLst/>
          </a:prstGeom>
        </p:spPr>
      </p:pic>
      <p:sp>
        <p:nvSpPr>
          <p:cNvPr id="9" name="TextBox 8">
            <a:extLst>
              <a:ext uri="{FF2B5EF4-FFF2-40B4-BE49-F238E27FC236}">
                <a16:creationId xmlns:a16="http://schemas.microsoft.com/office/drawing/2014/main" id="{5481C6D2-C095-7242-9BF4-5E3072F5B9E7}"/>
              </a:ext>
            </a:extLst>
          </p:cNvPr>
          <p:cNvSpPr txBox="1"/>
          <p:nvPr/>
        </p:nvSpPr>
        <p:spPr>
          <a:xfrm>
            <a:off x="4483076" y="4962296"/>
            <a:ext cx="5822065" cy="1446550"/>
          </a:xfrm>
          <a:prstGeom prst="rect">
            <a:avLst/>
          </a:prstGeom>
          <a:noFill/>
          <a:ln w="28575">
            <a:noFill/>
          </a:ln>
        </p:spPr>
        <p:txBody>
          <a:bodyPr wrap="square" numCol="1" rtlCol="0">
            <a:spAutoFit/>
          </a:bodyPr>
          <a:lstStyle/>
          <a:p>
            <a:r>
              <a:rPr lang="nl-NL" sz="4400" dirty="0">
                <a:solidFill>
                  <a:srgbClr val="0B447B"/>
                </a:solidFill>
                <a:latin typeface="Verdana" panose="020B0604030504040204" pitchFamily="34" charset="0"/>
                <a:ea typeface="Verdana" panose="020B0604030504040204" pitchFamily="34" charset="0"/>
              </a:rPr>
              <a:t>Weekend </a:t>
            </a:r>
            <a:r>
              <a:rPr lang="nl-NL" sz="4400" dirty="0" err="1">
                <a:solidFill>
                  <a:srgbClr val="0B447B"/>
                </a:solidFill>
                <a:latin typeface="Verdana" panose="020B0604030504040204" pitchFamily="34" charset="0"/>
                <a:ea typeface="Verdana" panose="020B0604030504040204" pitchFamily="34" charset="0"/>
              </a:rPr>
              <a:t>Committee</a:t>
            </a:r>
            <a:endParaRPr lang="nl-NL" sz="4400" dirty="0">
              <a:solidFill>
                <a:srgbClr val="0B447B"/>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6200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Connector 10"/>
          <p:cNvSpPr/>
          <p:nvPr/>
        </p:nvSpPr>
        <p:spPr>
          <a:xfrm>
            <a:off x="-742179" y="3505708"/>
            <a:ext cx="1800000" cy="1800000"/>
          </a:xfrm>
          <a:prstGeom prst="flowChartConnector">
            <a:avLst/>
          </a:prstGeom>
          <a:solidFill>
            <a:srgbClr val="F99E1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Flowchart: Connector 15"/>
          <p:cNvSpPr/>
          <p:nvPr/>
        </p:nvSpPr>
        <p:spPr>
          <a:xfrm>
            <a:off x="-512410" y="-288209"/>
            <a:ext cx="2536081" cy="2189750"/>
          </a:xfrm>
          <a:prstGeom prst="flowChartConnector">
            <a:avLst/>
          </a:prstGeom>
          <a:solidFill>
            <a:srgbClr val="F99E1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Flowchart: Connector 16"/>
          <p:cNvSpPr/>
          <p:nvPr/>
        </p:nvSpPr>
        <p:spPr>
          <a:xfrm>
            <a:off x="382599" y="1313317"/>
            <a:ext cx="1171977" cy="1013095"/>
          </a:xfrm>
          <a:prstGeom prst="flowChartConnector">
            <a:avLst/>
          </a:prstGeom>
          <a:solidFill>
            <a:srgbClr val="F99E1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lowchart: Connector 18"/>
          <p:cNvSpPr/>
          <p:nvPr/>
        </p:nvSpPr>
        <p:spPr>
          <a:xfrm>
            <a:off x="-642706" y="4065631"/>
            <a:ext cx="3582648" cy="3302034"/>
          </a:xfrm>
          <a:prstGeom prst="flowChartConnector">
            <a:avLst/>
          </a:prstGeom>
          <a:solidFill>
            <a:srgbClr val="F99E1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p:cNvSpPr txBox="1"/>
          <p:nvPr/>
        </p:nvSpPr>
        <p:spPr>
          <a:xfrm>
            <a:off x="2939942" y="647211"/>
            <a:ext cx="8422602" cy="769441"/>
          </a:xfrm>
          <a:prstGeom prst="rect">
            <a:avLst/>
          </a:prstGeom>
          <a:noFill/>
          <a:ln w="28575">
            <a:noFill/>
          </a:ln>
        </p:spPr>
        <p:txBody>
          <a:bodyPr wrap="square" numCol="1" rtlCol="0">
            <a:spAutoFit/>
          </a:bodyPr>
          <a:lstStyle/>
          <a:p>
            <a:r>
              <a:rPr lang="nl-NL" sz="4400" dirty="0">
                <a:solidFill>
                  <a:srgbClr val="0B447B"/>
                </a:solidFill>
                <a:latin typeface="Verdana" panose="020B0604030504040204" pitchFamily="34" charset="0"/>
                <a:ea typeface="Verdana" panose="020B0604030504040204" pitchFamily="34" charset="0"/>
              </a:rPr>
              <a:t>Weekend </a:t>
            </a:r>
            <a:r>
              <a:rPr lang="nl-NL" sz="4400" dirty="0" err="1">
                <a:solidFill>
                  <a:srgbClr val="0B447B"/>
                </a:solidFill>
                <a:latin typeface="Verdana" panose="020B0604030504040204" pitchFamily="34" charset="0"/>
                <a:ea typeface="Verdana" panose="020B0604030504040204" pitchFamily="34" charset="0"/>
              </a:rPr>
              <a:t>Committee</a:t>
            </a:r>
            <a:endParaRPr lang="nl-NL" sz="3600" dirty="0">
              <a:solidFill>
                <a:srgbClr val="0B447B"/>
              </a:solidFill>
              <a:latin typeface="Verdana" panose="020B0604030504040204" pitchFamily="34" charset="0"/>
              <a:ea typeface="Verdana" panose="020B0604030504040204" pitchFamily="34" charset="0"/>
            </a:endParaRPr>
          </a:p>
        </p:txBody>
      </p:sp>
      <p:sp>
        <p:nvSpPr>
          <p:cNvPr id="5" name="TextBox 4"/>
          <p:cNvSpPr txBox="1"/>
          <p:nvPr/>
        </p:nvSpPr>
        <p:spPr>
          <a:xfrm>
            <a:off x="2939942" y="1976575"/>
            <a:ext cx="8664315" cy="5139869"/>
          </a:xfrm>
          <a:prstGeom prst="rect">
            <a:avLst/>
          </a:prstGeom>
          <a:noFill/>
        </p:spPr>
        <p:txBody>
          <a:bodyPr wrap="square" rtlCol="0">
            <a:spAutoFit/>
          </a:bodyPr>
          <a:lstStyle/>
          <a:p>
            <a:pPr marL="571500" indent="-571500">
              <a:buBlip>
                <a:blip r:embed="rId3"/>
              </a:buBlip>
            </a:pPr>
            <a:r>
              <a:rPr lang="nl-NL" sz="3200" dirty="0" err="1">
                <a:solidFill>
                  <a:srgbClr val="0B447B"/>
                </a:solidFill>
                <a:latin typeface="Verdana" panose="020B0604030504040204" pitchFamily="34" charset="0"/>
                <a:ea typeface="Verdana" panose="020B0604030504040204" pitchFamily="34" charset="0"/>
              </a:rPr>
              <a:t>Find</a:t>
            </a:r>
            <a:r>
              <a:rPr lang="nl-NL" sz="3200" dirty="0">
                <a:solidFill>
                  <a:srgbClr val="0B447B"/>
                </a:solidFill>
                <a:latin typeface="Verdana" panose="020B0604030504040204" pitchFamily="34" charset="0"/>
                <a:ea typeface="Verdana" panose="020B0604030504040204" pitchFamily="34" charset="0"/>
              </a:rPr>
              <a:t> a </a:t>
            </a:r>
            <a:r>
              <a:rPr lang="nl-NL" sz="3200" dirty="0" err="1">
                <a:solidFill>
                  <a:srgbClr val="0B447B"/>
                </a:solidFill>
                <a:latin typeface="Verdana" panose="020B0604030504040204" pitchFamily="34" charset="0"/>
                <a:ea typeface="Verdana" panose="020B0604030504040204" pitchFamily="34" charset="0"/>
              </a:rPr>
              <a:t>place</a:t>
            </a:r>
            <a:r>
              <a:rPr lang="nl-NL" sz="3200" dirty="0">
                <a:solidFill>
                  <a:srgbClr val="0B447B"/>
                </a:solidFill>
                <a:latin typeface="Verdana" panose="020B0604030504040204" pitchFamily="34" charset="0"/>
                <a:ea typeface="Verdana" panose="020B0604030504040204" pitchFamily="34" charset="0"/>
              </a:rPr>
              <a:t> </a:t>
            </a:r>
            <a:r>
              <a:rPr lang="nl-NL" sz="3200" dirty="0" err="1">
                <a:solidFill>
                  <a:srgbClr val="0B447B"/>
                </a:solidFill>
                <a:latin typeface="Verdana" panose="020B0604030504040204" pitchFamily="34" charset="0"/>
                <a:ea typeface="Verdana" panose="020B0604030504040204" pitchFamily="34" charset="0"/>
              </a:rPr>
              <a:t>to</a:t>
            </a:r>
            <a:r>
              <a:rPr lang="nl-NL" sz="3200" dirty="0">
                <a:solidFill>
                  <a:srgbClr val="0B447B"/>
                </a:solidFill>
                <a:latin typeface="Verdana" panose="020B0604030504040204" pitchFamily="34" charset="0"/>
                <a:ea typeface="Verdana" panose="020B0604030504040204" pitchFamily="34" charset="0"/>
              </a:rPr>
              <a:t> host </a:t>
            </a:r>
            <a:r>
              <a:rPr lang="nl-NL" sz="3200" dirty="0" err="1">
                <a:solidFill>
                  <a:srgbClr val="0B447B"/>
                </a:solidFill>
                <a:latin typeface="Verdana" panose="020B0604030504040204" pitchFamily="34" charset="0"/>
                <a:ea typeface="Verdana" panose="020B0604030504040204" pitchFamily="34" charset="0"/>
              </a:rPr>
              <a:t>the</a:t>
            </a:r>
            <a:r>
              <a:rPr lang="nl-NL" sz="3200" dirty="0">
                <a:solidFill>
                  <a:srgbClr val="0B447B"/>
                </a:solidFill>
                <a:latin typeface="Verdana" panose="020B0604030504040204" pitchFamily="34" charset="0"/>
                <a:ea typeface="Verdana" panose="020B0604030504040204" pitchFamily="34" charset="0"/>
              </a:rPr>
              <a:t> weekend at</a:t>
            </a:r>
          </a:p>
          <a:p>
            <a:pPr marL="571500" indent="-571500">
              <a:buBlip>
                <a:blip r:embed="rId3"/>
              </a:buBlip>
            </a:pPr>
            <a:r>
              <a:rPr lang="nl-NL" sz="3200" dirty="0">
                <a:solidFill>
                  <a:srgbClr val="0B447B"/>
                </a:solidFill>
                <a:latin typeface="Verdana" panose="020B0604030504040204" pitchFamily="34" charset="0"/>
                <a:ea typeface="Verdana" panose="020B0604030504040204" pitchFamily="34" charset="0"/>
              </a:rPr>
              <a:t>Fix a means of transport </a:t>
            </a:r>
            <a:r>
              <a:rPr lang="nl-NL" sz="3200" dirty="0" err="1">
                <a:solidFill>
                  <a:srgbClr val="0B447B"/>
                </a:solidFill>
                <a:latin typeface="Verdana" panose="020B0604030504040204" pitchFamily="34" charset="0"/>
                <a:ea typeface="Verdana" panose="020B0604030504040204" pitchFamily="34" charset="0"/>
              </a:rPr>
              <a:t>to</a:t>
            </a:r>
            <a:r>
              <a:rPr lang="nl-NL" sz="3200" dirty="0">
                <a:solidFill>
                  <a:srgbClr val="0B447B"/>
                </a:solidFill>
                <a:latin typeface="Verdana" panose="020B0604030504040204" pitchFamily="34" charset="0"/>
                <a:ea typeface="Verdana" panose="020B0604030504040204" pitchFamily="34" charset="0"/>
              </a:rPr>
              <a:t> </a:t>
            </a:r>
            <a:r>
              <a:rPr lang="nl-NL" sz="3200" dirty="0" err="1">
                <a:solidFill>
                  <a:srgbClr val="0B447B"/>
                </a:solidFill>
                <a:latin typeface="Verdana" panose="020B0604030504040204" pitchFamily="34" charset="0"/>
                <a:ea typeface="Verdana" panose="020B0604030504040204" pitchFamily="34" charset="0"/>
              </a:rPr>
              <a:t>the</a:t>
            </a:r>
            <a:r>
              <a:rPr lang="nl-NL" sz="3200" dirty="0">
                <a:solidFill>
                  <a:srgbClr val="0B447B"/>
                </a:solidFill>
                <a:latin typeface="Verdana" panose="020B0604030504040204" pitchFamily="34" charset="0"/>
                <a:ea typeface="Verdana" panose="020B0604030504040204" pitchFamily="34" charset="0"/>
              </a:rPr>
              <a:t> </a:t>
            </a:r>
            <a:r>
              <a:rPr lang="nl-NL" sz="3200" dirty="0" err="1">
                <a:solidFill>
                  <a:srgbClr val="0B447B"/>
                </a:solidFill>
                <a:latin typeface="Verdana" panose="020B0604030504040204" pitchFamily="34" charset="0"/>
                <a:ea typeface="Verdana" panose="020B0604030504040204" pitchFamily="34" charset="0"/>
              </a:rPr>
              <a:t>location</a:t>
            </a:r>
            <a:endParaRPr lang="nl-NL" sz="3200" dirty="0">
              <a:solidFill>
                <a:srgbClr val="0B447B"/>
              </a:solidFill>
              <a:latin typeface="Verdana" panose="020B0604030504040204" pitchFamily="34" charset="0"/>
              <a:ea typeface="Verdana" panose="020B0604030504040204" pitchFamily="34" charset="0"/>
            </a:endParaRPr>
          </a:p>
          <a:p>
            <a:pPr marL="571500" indent="-571500">
              <a:buBlip>
                <a:blip r:embed="rId3"/>
              </a:buBlip>
            </a:pPr>
            <a:r>
              <a:rPr lang="nl-NL" sz="3200" dirty="0">
                <a:solidFill>
                  <a:srgbClr val="0B447B"/>
                </a:solidFill>
                <a:latin typeface="Verdana" panose="020B0604030504040204" pitchFamily="34" charset="0"/>
                <a:ea typeface="Verdana" panose="020B0604030504040204" pitchFamily="34" charset="0"/>
              </a:rPr>
              <a:t>Be in charge of </a:t>
            </a:r>
            <a:r>
              <a:rPr lang="nl-NL" sz="3200" dirty="0" err="1">
                <a:solidFill>
                  <a:srgbClr val="0B447B"/>
                </a:solidFill>
                <a:latin typeface="Verdana" panose="020B0604030504040204" pitchFamily="34" charset="0"/>
                <a:ea typeface="Verdana" panose="020B0604030504040204" pitchFamily="34" charset="0"/>
              </a:rPr>
              <a:t>all</a:t>
            </a:r>
            <a:r>
              <a:rPr lang="nl-NL" sz="3200" dirty="0">
                <a:solidFill>
                  <a:srgbClr val="0B447B"/>
                </a:solidFill>
                <a:latin typeface="Verdana" panose="020B0604030504040204" pitchFamily="34" charset="0"/>
                <a:ea typeface="Verdana" panose="020B0604030504040204" pitchFamily="34" charset="0"/>
              </a:rPr>
              <a:t> </a:t>
            </a:r>
            <a:r>
              <a:rPr lang="nl-NL" sz="3200" dirty="0" err="1">
                <a:solidFill>
                  <a:srgbClr val="0B447B"/>
                </a:solidFill>
                <a:latin typeface="Verdana" panose="020B0604030504040204" pitchFamily="34" charset="0"/>
                <a:ea typeface="Verdana" panose="020B0604030504040204" pitchFamily="34" charset="0"/>
              </a:rPr>
              <a:t>the</a:t>
            </a:r>
            <a:r>
              <a:rPr lang="nl-NL" sz="3200" dirty="0">
                <a:solidFill>
                  <a:srgbClr val="0B447B"/>
                </a:solidFill>
                <a:latin typeface="Verdana" panose="020B0604030504040204" pitchFamily="34" charset="0"/>
                <a:ea typeface="Verdana" panose="020B0604030504040204" pitchFamily="34" charset="0"/>
              </a:rPr>
              <a:t> </a:t>
            </a:r>
            <a:r>
              <a:rPr lang="nl-NL" sz="3200" dirty="0" err="1">
                <a:solidFill>
                  <a:srgbClr val="0B447B"/>
                </a:solidFill>
                <a:latin typeface="Verdana" panose="020B0604030504040204" pitchFamily="34" charset="0"/>
                <a:ea typeface="Verdana" panose="020B0604030504040204" pitchFamily="34" charset="0"/>
              </a:rPr>
              <a:t>activities</a:t>
            </a:r>
            <a:r>
              <a:rPr lang="nl-NL" sz="3200" dirty="0">
                <a:solidFill>
                  <a:srgbClr val="0B447B"/>
                </a:solidFill>
                <a:latin typeface="Verdana" panose="020B0604030504040204" pitchFamily="34" charset="0"/>
                <a:ea typeface="Verdana" panose="020B0604030504040204" pitchFamily="34" charset="0"/>
              </a:rPr>
              <a:t> </a:t>
            </a:r>
            <a:r>
              <a:rPr lang="nl-NL" sz="3200" dirty="0" err="1">
                <a:solidFill>
                  <a:srgbClr val="0B447B"/>
                </a:solidFill>
                <a:latin typeface="Verdana" panose="020B0604030504040204" pitchFamily="34" charset="0"/>
                <a:ea typeface="Verdana" panose="020B0604030504040204" pitchFamily="34" charset="0"/>
              </a:rPr>
              <a:t>during</a:t>
            </a:r>
            <a:r>
              <a:rPr lang="nl-NL" sz="3200" dirty="0">
                <a:solidFill>
                  <a:srgbClr val="0B447B"/>
                </a:solidFill>
                <a:latin typeface="Verdana" panose="020B0604030504040204" pitchFamily="34" charset="0"/>
                <a:ea typeface="Verdana" panose="020B0604030504040204" pitchFamily="34" charset="0"/>
              </a:rPr>
              <a:t> </a:t>
            </a:r>
            <a:r>
              <a:rPr lang="nl-NL" sz="3200" dirty="0" err="1">
                <a:solidFill>
                  <a:srgbClr val="0B447B"/>
                </a:solidFill>
                <a:latin typeface="Verdana" panose="020B0604030504040204" pitchFamily="34" charset="0"/>
                <a:ea typeface="Verdana" panose="020B0604030504040204" pitchFamily="34" charset="0"/>
              </a:rPr>
              <a:t>the</a:t>
            </a:r>
            <a:r>
              <a:rPr lang="nl-NL" sz="3200" dirty="0">
                <a:solidFill>
                  <a:srgbClr val="0B447B"/>
                </a:solidFill>
                <a:latin typeface="Verdana" panose="020B0604030504040204" pitchFamily="34" charset="0"/>
                <a:ea typeface="Verdana" panose="020B0604030504040204" pitchFamily="34" charset="0"/>
              </a:rPr>
              <a:t> weekend</a:t>
            </a:r>
          </a:p>
          <a:p>
            <a:pPr marL="571500" indent="-571500">
              <a:buBlip>
                <a:blip r:embed="rId3"/>
              </a:buBlip>
            </a:pPr>
            <a:r>
              <a:rPr lang="nl-NL" sz="3200" dirty="0">
                <a:solidFill>
                  <a:srgbClr val="0B447B"/>
                </a:solidFill>
                <a:latin typeface="Verdana" panose="020B0604030504040204" pitchFamily="34" charset="0"/>
                <a:ea typeface="Verdana" panose="020B0604030504040204" pitchFamily="34" charset="0"/>
              </a:rPr>
              <a:t>Make </a:t>
            </a:r>
            <a:r>
              <a:rPr lang="nl-NL" sz="3200" dirty="0" err="1">
                <a:solidFill>
                  <a:srgbClr val="0B447B"/>
                </a:solidFill>
                <a:latin typeface="Verdana" panose="020B0604030504040204" pitchFamily="34" charset="0"/>
                <a:ea typeface="Verdana" panose="020B0604030504040204" pitchFamily="34" charset="0"/>
              </a:rPr>
              <a:t>sure</a:t>
            </a:r>
            <a:r>
              <a:rPr lang="nl-NL" sz="3200" dirty="0">
                <a:solidFill>
                  <a:srgbClr val="0B447B"/>
                </a:solidFill>
                <a:latin typeface="Verdana" panose="020B0604030504040204" pitchFamily="34" charset="0"/>
                <a:ea typeface="Verdana" panose="020B0604030504040204" pitchFamily="34" charset="0"/>
              </a:rPr>
              <a:t> </a:t>
            </a:r>
            <a:r>
              <a:rPr lang="nl-NL" sz="3200" dirty="0" err="1">
                <a:solidFill>
                  <a:srgbClr val="0B447B"/>
                </a:solidFill>
                <a:latin typeface="Verdana" panose="020B0604030504040204" pitchFamily="34" charset="0"/>
                <a:ea typeface="Verdana" panose="020B0604030504040204" pitchFamily="34" charset="0"/>
              </a:rPr>
              <a:t>everyone</a:t>
            </a:r>
            <a:r>
              <a:rPr lang="nl-NL" sz="3200" dirty="0">
                <a:solidFill>
                  <a:srgbClr val="0B447B"/>
                </a:solidFill>
                <a:latin typeface="Verdana" panose="020B0604030504040204" pitchFamily="34" charset="0"/>
                <a:ea typeface="Verdana" panose="020B0604030504040204" pitchFamily="34" charset="0"/>
              </a:rPr>
              <a:t> is </a:t>
            </a:r>
            <a:r>
              <a:rPr lang="nl-NL" sz="3200" dirty="0" err="1">
                <a:solidFill>
                  <a:srgbClr val="0B447B"/>
                </a:solidFill>
                <a:latin typeface="Verdana" panose="020B0604030504040204" pitchFamily="34" charset="0"/>
                <a:ea typeface="Verdana" panose="020B0604030504040204" pitchFamily="34" charset="0"/>
              </a:rPr>
              <a:t>having</a:t>
            </a:r>
            <a:r>
              <a:rPr lang="nl-NL" sz="3200" dirty="0">
                <a:solidFill>
                  <a:srgbClr val="0B447B"/>
                </a:solidFill>
                <a:latin typeface="Verdana" panose="020B0604030504040204" pitchFamily="34" charset="0"/>
                <a:ea typeface="Verdana" panose="020B0604030504040204" pitchFamily="34" charset="0"/>
              </a:rPr>
              <a:t> a </a:t>
            </a:r>
            <a:r>
              <a:rPr lang="nl-NL" sz="3200" dirty="0" err="1">
                <a:solidFill>
                  <a:srgbClr val="0B447B"/>
                </a:solidFill>
                <a:latin typeface="Verdana" panose="020B0604030504040204" pitchFamily="34" charset="0"/>
                <a:ea typeface="Verdana" panose="020B0604030504040204" pitchFamily="34" charset="0"/>
              </a:rPr>
              <a:t>good</a:t>
            </a:r>
            <a:r>
              <a:rPr lang="nl-NL" sz="3200" dirty="0">
                <a:solidFill>
                  <a:srgbClr val="0B447B"/>
                </a:solidFill>
                <a:latin typeface="Verdana" panose="020B0604030504040204" pitchFamily="34" charset="0"/>
                <a:ea typeface="Verdana" panose="020B0604030504040204" pitchFamily="34" charset="0"/>
              </a:rPr>
              <a:t> time!</a:t>
            </a:r>
          </a:p>
          <a:p>
            <a:pPr marL="571500" indent="-571500">
              <a:buBlip>
                <a:blip r:embed="rId3"/>
              </a:buBlip>
            </a:pPr>
            <a:endParaRPr lang="nl-NL" sz="3200" dirty="0">
              <a:solidFill>
                <a:srgbClr val="0B447B"/>
              </a:solidFill>
              <a:latin typeface="Verdana" panose="020B0604030504040204" pitchFamily="34" charset="0"/>
              <a:ea typeface="Verdana" panose="020B0604030504040204" pitchFamily="34" charset="0"/>
            </a:endParaRPr>
          </a:p>
          <a:p>
            <a:endParaRPr lang="nl-NL" dirty="0"/>
          </a:p>
          <a:p>
            <a:endParaRPr lang="nl-NL" dirty="0"/>
          </a:p>
          <a:p>
            <a:endParaRPr lang="nl-NL" dirty="0"/>
          </a:p>
          <a:p>
            <a:pPr marL="285750" indent="-285750">
              <a:buBlip>
                <a:blip r:embed="rId3"/>
              </a:buBlip>
            </a:pPr>
            <a:endParaRPr lang="nl-NL" dirty="0"/>
          </a:p>
        </p:txBody>
      </p:sp>
      <p:cxnSp>
        <p:nvCxnSpPr>
          <p:cNvPr id="23" name="Straight Connector 22"/>
          <p:cNvCxnSpPr/>
          <p:nvPr/>
        </p:nvCxnSpPr>
        <p:spPr>
          <a:xfrm>
            <a:off x="2939942" y="1416652"/>
            <a:ext cx="8422602" cy="0"/>
          </a:xfrm>
          <a:prstGeom prst="line">
            <a:avLst/>
          </a:prstGeom>
          <a:ln w="25400">
            <a:solidFill>
              <a:srgbClr val="F99E1C"/>
            </a:solidFill>
          </a:ln>
        </p:spPr>
        <p:style>
          <a:lnRef idx="1">
            <a:schemeClr val="accent1"/>
          </a:lnRef>
          <a:fillRef idx="0">
            <a:schemeClr val="accent1"/>
          </a:fillRef>
          <a:effectRef idx="0">
            <a:schemeClr val="accent1"/>
          </a:effectRef>
          <a:fontRef idx="minor">
            <a:schemeClr val="tx1"/>
          </a:fontRef>
        </p:style>
      </p:cxnSp>
      <p:pic>
        <p:nvPicPr>
          <p:cNvPr id="12" name="Afbeelding 11">
            <a:extLst>
              <a:ext uri="{FF2B5EF4-FFF2-40B4-BE49-F238E27FC236}">
                <a16:creationId xmlns:a16="http://schemas.microsoft.com/office/drawing/2014/main" id="{714420C8-DD95-4278-9669-5F38AF3167C8}"/>
              </a:ext>
            </a:extLst>
          </p:cNvPr>
          <p:cNvPicPr>
            <a:picLocks noChangeAspect="1"/>
          </p:cNvPicPr>
          <p:nvPr/>
        </p:nvPicPr>
        <p:blipFill>
          <a:blip r:embed="rId4"/>
          <a:stretch>
            <a:fillRect/>
          </a:stretch>
        </p:blipFill>
        <p:spPr>
          <a:xfrm>
            <a:off x="157821" y="5175185"/>
            <a:ext cx="2372300" cy="1380892"/>
          </a:xfrm>
          <a:prstGeom prst="rect">
            <a:avLst/>
          </a:prstGeom>
        </p:spPr>
      </p:pic>
    </p:spTree>
    <p:extLst>
      <p:ext uri="{BB962C8B-B14F-4D97-AF65-F5344CB8AC3E}">
        <p14:creationId xmlns:p14="http://schemas.microsoft.com/office/powerpoint/2010/main" val="321809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Connector 10"/>
          <p:cNvSpPr/>
          <p:nvPr/>
        </p:nvSpPr>
        <p:spPr>
          <a:xfrm>
            <a:off x="-742179" y="3505708"/>
            <a:ext cx="1800000" cy="1800000"/>
          </a:xfrm>
          <a:prstGeom prst="flowChartConnector">
            <a:avLst/>
          </a:prstGeom>
          <a:solidFill>
            <a:srgbClr val="F99E1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Flowchart: Connector 15"/>
          <p:cNvSpPr/>
          <p:nvPr/>
        </p:nvSpPr>
        <p:spPr>
          <a:xfrm>
            <a:off x="-512410" y="-288209"/>
            <a:ext cx="2536081" cy="2189750"/>
          </a:xfrm>
          <a:prstGeom prst="flowChartConnector">
            <a:avLst/>
          </a:prstGeom>
          <a:solidFill>
            <a:srgbClr val="F99E1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Flowchart: Connector 16"/>
          <p:cNvSpPr/>
          <p:nvPr/>
        </p:nvSpPr>
        <p:spPr>
          <a:xfrm>
            <a:off x="382599" y="1313317"/>
            <a:ext cx="1171977" cy="1013095"/>
          </a:xfrm>
          <a:prstGeom prst="flowChartConnector">
            <a:avLst/>
          </a:prstGeom>
          <a:solidFill>
            <a:srgbClr val="F99E1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lowchart: Connector 18"/>
          <p:cNvSpPr/>
          <p:nvPr/>
        </p:nvSpPr>
        <p:spPr>
          <a:xfrm>
            <a:off x="-642706" y="4065631"/>
            <a:ext cx="3582648" cy="3302034"/>
          </a:xfrm>
          <a:prstGeom prst="flowChartConnector">
            <a:avLst/>
          </a:prstGeom>
          <a:solidFill>
            <a:srgbClr val="F99E1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p:cNvSpPr txBox="1"/>
          <p:nvPr/>
        </p:nvSpPr>
        <p:spPr>
          <a:xfrm>
            <a:off x="2939942" y="647211"/>
            <a:ext cx="8422602" cy="769441"/>
          </a:xfrm>
          <a:prstGeom prst="rect">
            <a:avLst/>
          </a:prstGeom>
          <a:noFill/>
          <a:ln w="28575">
            <a:noFill/>
          </a:ln>
        </p:spPr>
        <p:txBody>
          <a:bodyPr wrap="square" numCol="1" rtlCol="0">
            <a:spAutoFit/>
          </a:bodyPr>
          <a:lstStyle/>
          <a:p>
            <a:r>
              <a:rPr lang="nl-NL" sz="4400" dirty="0">
                <a:solidFill>
                  <a:srgbClr val="0B447B"/>
                </a:solidFill>
                <a:latin typeface="Verdana" panose="020B0604030504040204" pitchFamily="34" charset="0"/>
                <a:ea typeface="Verdana" panose="020B0604030504040204" pitchFamily="34" charset="0"/>
              </a:rPr>
              <a:t>Weekend </a:t>
            </a:r>
            <a:r>
              <a:rPr lang="nl-NL" sz="4400" dirty="0" err="1">
                <a:solidFill>
                  <a:srgbClr val="0B447B"/>
                </a:solidFill>
                <a:latin typeface="Verdana" panose="020B0604030504040204" pitchFamily="34" charset="0"/>
                <a:ea typeface="Verdana" panose="020B0604030504040204" pitchFamily="34" charset="0"/>
              </a:rPr>
              <a:t>Committee</a:t>
            </a:r>
            <a:endParaRPr lang="nl-NL" sz="4400" dirty="0">
              <a:solidFill>
                <a:srgbClr val="0B447B"/>
              </a:solidFill>
              <a:latin typeface="Verdana" panose="020B0604030504040204" pitchFamily="34" charset="0"/>
              <a:ea typeface="Verdana" panose="020B0604030504040204" pitchFamily="34" charset="0"/>
            </a:endParaRPr>
          </a:p>
        </p:txBody>
      </p:sp>
      <p:sp>
        <p:nvSpPr>
          <p:cNvPr id="5" name="TextBox 4"/>
          <p:cNvSpPr txBox="1"/>
          <p:nvPr/>
        </p:nvSpPr>
        <p:spPr>
          <a:xfrm>
            <a:off x="2939942" y="1901541"/>
            <a:ext cx="8664315" cy="2185214"/>
          </a:xfrm>
          <a:prstGeom prst="rect">
            <a:avLst/>
          </a:prstGeom>
          <a:noFill/>
        </p:spPr>
        <p:txBody>
          <a:bodyPr wrap="square" rtlCol="0">
            <a:spAutoFit/>
          </a:bodyPr>
          <a:lstStyle/>
          <a:p>
            <a:pPr marL="571500" indent="-571500">
              <a:buBlip>
                <a:blip r:embed="rId3"/>
              </a:buBlip>
            </a:pPr>
            <a:r>
              <a:rPr lang="nl-NL" sz="3200" dirty="0" err="1">
                <a:solidFill>
                  <a:srgbClr val="0B447B"/>
                </a:solidFill>
                <a:latin typeface="Verdana" panose="020B0604030504040204" pitchFamily="34" charset="0"/>
                <a:ea typeface="Verdana" panose="020B0604030504040204" pitchFamily="34" charset="0"/>
              </a:rPr>
              <a:t>What</a:t>
            </a:r>
            <a:r>
              <a:rPr lang="nl-NL" sz="3200" dirty="0">
                <a:solidFill>
                  <a:srgbClr val="0B447B"/>
                </a:solidFill>
                <a:latin typeface="Verdana" panose="020B0604030504040204" pitchFamily="34" charset="0"/>
                <a:ea typeface="Verdana" panose="020B0604030504040204" pitchFamily="34" charset="0"/>
              </a:rPr>
              <a:t> kind of </a:t>
            </a:r>
            <a:r>
              <a:rPr lang="nl-NL" sz="3200" dirty="0" err="1">
                <a:solidFill>
                  <a:srgbClr val="0B447B"/>
                </a:solidFill>
                <a:latin typeface="Verdana" panose="020B0604030504040204" pitchFamily="34" charset="0"/>
                <a:ea typeface="Verdana" panose="020B0604030504040204" pitchFamily="34" charset="0"/>
              </a:rPr>
              <a:t>activities</a:t>
            </a:r>
            <a:r>
              <a:rPr lang="nl-NL" sz="3200" dirty="0">
                <a:solidFill>
                  <a:srgbClr val="0B447B"/>
                </a:solidFill>
                <a:latin typeface="Verdana" panose="020B0604030504040204" pitchFamily="34" charset="0"/>
                <a:ea typeface="Verdana" panose="020B0604030504040204" pitchFamily="34" charset="0"/>
              </a:rPr>
              <a:t>?</a:t>
            </a:r>
          </a:p>
          <a:p>
            <a:pPr marL="571500" indent="-571500">
              <a:buBlip>
                <a:blip r:embed="rId3"/>
              </a:buBlip>
            </a:pPr>
            <a:r>
              <a:rPr lang="nl-NL" sz="3200" dirty="0">
                <a:solidFill>
                  <a:srgbClr val="0B447B"/>
                </a:solidFill>
                <a:latin typeface="Verdana" panose="020B0604030504040204" pitchFamily="34" charset="0"/>
                <a:ea typeface="Verdana" panose="020B0604030504040204" pitchFamily="34" charset="0"/>
              </a:rPr>
              <a:t>Is </a:t>
            </a:r>
            <a:r>
              <a:rPr lang="nl-NL" sz="3200" dirty="0" err="1">
                <a:solidFill>
                  <a:srgbClr val="0B447B"/>
                </a:solidFill>
                <a:latin typeface="Verdana" panose="020B0604030504040204" pitchFamily="34" charset="0"/>
                <a:ea typeface="Verdana" panose="020B0604030504040204" pitchFamily="34" charset="0"/>
              </a:rPr>
              <a:t>there</a:t>
            </a:r>
            <a:r>
              <a:rPr lang="nl-NL" sz="3200" dirty="0">
                <a:solidFill>
                  <a:srgbClr val="0B447B"/>
                </a:solidFill>
                <a:latin typeface="Verdana" panose="020B0604030504040204" pitchFamily="34" charset="0"/>
                <a:ea typeface="Verdana" panose="020B0604030504040204" pitchFamily="34" charset="0"/>
              </a:rPr>
              <a:t> a </a:t>
            </a:r>
            <a:r>
              <a:rPr lang="nl-NL" sz="3200" dirty="0" err="1">
                <a:solidFill>
                  <a:srgbClr val="0B447B"/>
                </a:solidFill>
                <a:latin typeface="Verdana" panose="020B0604030504040204" pitchFamily="34" charset="0"/>
                <a:ea typeface="Verdana" panose="020B0604030504040204" pitchFamily="34" charset="0"/>
              </a:rPr>
              <a:t>backup</a:t>
            </a:r>
            <a:r>
              <a:rPr lang="nl-NL" sz="3200" dirty="0">
                <a:solidFill>
                  <a:srgbClr val="0B447B"/>
                </a:solidFill>
                <a:latin typeface="Verdana" panose="020B0604030504040204" pitchFamily="34" charset="0"/>
                <a:ea typeface="Verdana" panose="020B0604030504040204" pitchFamily="34" charset="0"/>
              </a:rPr>
              <a:t> plan?</a:t>
            </a:r>
          </a:p>
          <a:p>
            <a:endParaRPr lang="nl-NL" dirty="0"/>
          </a:p>
          <a:p>
            <a:endParaRPr lang="nl-NL" dirty="0"/>
          </a:p>
          <a:p>
            <a:endParaRPr lang="nl-NL" dirty="0"/>
          </a:p>
          <a:p>
            <a:pPr marL="285750" indent="-285750">
              <a:buBlip>
                <a:blip r:embed="rId3"/>
              </a:buBlip>
            </a:pPr>
            <a:endParaRPr lang="nl-NL" dirty="0"/>
          </a:p>
        </p:txBody>
      </p:sp>
      <p:cxnSp>
        <p:nvCxnSpPr>
          <p:cNvPr id="23" name="Straight Connector 22"/>
          <p:cNvCxnSpPr/>
          <p:nvPr/>
        </p:nvCxnSpPr>
        <p:spPr>
          <a:xfrm>
            <a:off x="2939942" y="1416652"/>
            <a:ext cx="8422602" cy="0"/>
          </a:xfrm>
          <a:prstGeom prst="line">
            <a:avLst/>
          </a:prstGeom>
          <a:ln w="25400">
            <a:solidFill>
              <a:srgbClr val="F99E1C"/>
            </a:solidFill>
          </a:ln>
        </p:spPr>
        <p:style>
          <a:lnRef idx="1">
            <a:schemeClr val="accent1"/>
          </a:lnRef>
          <a:fillRef idx="0">
            <a:schemeClr val="accent1"/>
          </a:fillRef>
          <a:effectRef idx="0">
            <a:schemeClr val="accent1"/>
          </a:effectRef>
          <a:fontRef idx="minor">
            <a:schemeClr val="tx1"/>
          </a:fontRef>
        </p:style>
      </p:cxnSp>
      <p:pic>
        <p:nvPicPr>
          <p:cNvPr id="12" name="Afbeelding 11">
            <a:extLst>
              <a:ext uri="{FF2B5EF4-FFF2-40B4-BE49-F238E27FC236}">
                <a16:creationId xmlns:a16="http://schemas.microsoft.com/office/drawing/2014/main" id="{714420C8-DD95-4278-9669-5F38AF3167C8}"/>
              </a:ext>
            </a:extLst>
          </p:cNvPr>
          <p:cNvPicPr>
            <a:picLocks noChangeAspect="1"/>
          </p:cNvPicPr>
          <p:nvPr/>
        </p:nvPicPr>
        <p:blipFill>
          <a:blip r:embed="rId4"/>
          <a:stretch>
            <a:fillRect/>
          </a:stretch>
        </p:blipFill>
        <p:spPr>
          <a:xfrm>
            <a:off x="157821" y="5175185"/>
            <a:ext cx="2372300" cy="1380892"/>
          </a:xfrm>
          <a:prstGeom prst="rect">
            <a:avLst/>
          </a:prstGeom>
        </p:spPr>
      </p:pic>
    </p:spTree>
    <p:extLst>
      <p:ext uri="{BB962C8B-B14F-4D97-AF65-F5344CB8AC3E}">
        <p14:creationId xmlns:p14="http://schemas.microsoft.com/office/powerpoint/2010/main" val="366481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Connector 10"/>
          <p:cNvSpPr/>
          <p:nvPr/>
        </p:nvSpPr>
        <p:spPr>
          <a:xfrm>
            <a:off x="-742179" y="3505708"/>
            <a:ext cx="1800000" cy="1800000"/>
          </a:xfrm>
          <a:prstGeom prst="flowChartConnector">
            <a:avLst/>
          </a:prstGeom>
          <a:solidFill>
            <a:srgbClr val="F99E1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Flowchart: Connector 15"/>
          <p:cNvSpPr/>
          <p:nvPr/>
        </p:nvSpPr>
        <p:spPr>
          <a:xfrm>
            <a:off x="-512410" y="-288209"/>
            <a:ext cx="2536081" cy="2189750"/>
          </a:xfrm>
          <a:prstGeom prst="flowChartConnector">
            <a:avLst/>
          </a:prstGeom>
          <a:solidFill>
            <a:srgbClr val="F99E1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Flowchart: Connector 16"/>
          <p:cNvSpPr/>
          <p:nvPr/>
        </p:nvSpPr>
        <p:spPr>
          <a:xfrm>
            <a:off x="382599" y="1313317"/>
            <a:ext cx="1171977" cy="1013095"/>
          </a:xfrm>
          <a:prstGeom prst="flowChartConnector">
            <a:avLst/>
          </a:prstGeom>
          <a:solidFill>
            <a:srgbClr val="F99E1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lowchart: Connector 18"/>
          <p:cNvSpPr/>
          <p:nvPr/>
        </p:nvSpPr>
        <p:spPr>
          <a:xfrm>
            <a:off x="-642706" y="4065631"/>
            <a:ext cx="3582648" cy="3302034"/>
          </a:xfrm>
          <a:prstGeom prst="flowChartConnector">
            <a:avLst/>
          </a:prstGeom>
          <a:solidFill>
            <a:srgbClr val="F99E1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p:cNvSpPr txBox="1"/>
          <p:nvPr/>
        </p:nvSpPr>
        <p:spPr>
          <a:xfrm>
            <a:off x="2939942" y="647211"/>
            <a:ext cx="8422602" cy="769441"/>
          </a:xfrm>
          <a:prstGeom prst="rect">
            <a:avLst/>
          </a:prstGeom>
          <a:noFill/>
          <a:ln w="28575">
            <a:noFill/>
          </a:ln>
        </p:spPr>
        <p:txBody>
          <a:bodyPr wrap="square" numCol="1" rtlCol="0">
            <a:spAutoFit/>
          </a:bodyPr>
          <a:lstStyle/>
          <a:p>
            <a:r>
              <a:rPr lang="nl-NL" sz="4400" dirty="0">
                <a:solidFill>
                  <a:srgbClr val="0B447B"/>
                </a:solidFill>
                <a:latin typeface="Verdana" panose="020B0604030504040204" pitchFamily="34" charset="0"/>
                <a:ea typeface="Verdana" panose="020B0604030504040204" pitchFamily="34" charset="0"/>
              </a:rPr>
              <a:t>Pictures</a:t>
            </a:r>
          </a:p>
        </p:txBody>
      </p:sp>
      <p:cxnSp>
        <p:nvCxnSpPr>
          <p:cNvPr id="23" name="Straight Connector 22"/>
          <p:cNvCxnSpPr/>
          <p:nvPr/>
        </p:nvCxnSpPr>
        <p:spPr>
          <a:xfrm>
            <a:off x="2939942" y="1416652"/>
            <a:ext cx="8422602" cy="0"/>
          </a:xfrm>
          <a:prstGeom prst="line">
            <a:avLst/>
          </a:prstGeom>
          <a:ln w="25400">
            <a:solidFill>
              <a:srgbClr val="F99E1C"/>
            </a:solidFill>
          </a:ln>
        </p:spPr>
        <p:style>
          <a:lnRef idx="1">
            <a:schemeClr val="accent1"/>
          </a:lnRef>
          <a:fillRef idx="0">
            <a:schemeClr val="accent1"/>
          </a:fillRef>
          <a:effectRef idx="0">
            <a:schemeClr val="accent1"/>
          </a:effectRef>
          <a:fontRef idx="minor">
            <a:schemeClr val="tx1"/>
          </a:fontRef>
        </p:style>
      </p:cxnSp>
      <p:pic>
        <p:nvPicPr>
          <p:cNvPr id="12" name="Afbeelding 11">
            <a:extLst>
              <a:ext uri="{FF2B5EF4-FFF2-40B4-BE49-F238E27FC236}">
                <a16:creationId xmlns:a16="http://schemas.microsoft.com/office/drawing/2014/main" id="{714420C8-DD95-4278-9669-5F38AF3167C8}"/>
              </a:ext>
            </a:extLst>
          </p:cNvPr>
          <p:cNvPicPr>
            <a:picLocks noChangeAspect="1"/>
          </p:cNvPicPr>
          <p:nvPr/>
        </p:nvPicPr>
        <p:blipFill>
          <a:blip r:embed="rId3"/>
          <a:stretch>
            <a:fillRect/>
          </a:stretch>
        </p:blipFill>
        <p:spPr>
          <a:xfrm>
            <a:off x="157821" y="5175185"/>
            <a:ext cx="2372300" cy="1380892"/>
          </a:xfrm>
          <a:prstGeom prst="rect">
            <a:avLst/>
          </a:prstGeom>
        </p:spPr>
      </p:pic>
      <p:pic>
        <p:nvPicPr>
          <p:cNvPr id="1026" name="Picture 2">
            <a:extLst>
              <a:ext uri="{FF2B5EF4-FFF2-40B4-BE49-F238E27FC236}">
                <a16:creationId xmlns:a16="http://schemas.microsoft.com/office/drawing/2014/main" id="{EBE4119E-5FEA-4334-A534-5F4A4B3D3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941" y="2028202"/>
            <a:ext cx="4126215" cy="27495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C5C8AF4-6C3A-4EF2-B13F-AEC4CE9204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2134" y="2028201"/>
            <a:ext cx="4126184" cy="2749517"/>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5B01BB7A-FB79-4132-B306-DA3CC9916606}"/>
              </a:ext>
            </a:extLst>
          </p:cNvPr>
          <p:cNvSpPr txBox="1"/>
          <p:nvPr/>
        </p:nvSpPr>
        <p:spPr>
          <a:xfrm>
            <a:off x="4173357" y="4884995"/>
            <a:ext cx="1659382" cy="338554"/>
          </a:xfrm>
          <a:prstGeom prst="rect">
            <a:avLst/>
          </a:prstGeom>
          <a:noFill/>
        </p:spPr>
        <p:txBody>
          <a:bodyPr wrap="square" rtlCol="0">
            <a:spAutoFit/>
          </a:bodyPr>
          <a:lstStyle/>
          <a:p>
            <a:r>
              <a:rPr lang="nl-NL" sz="1600" dirty="0">
                <a:solidFill>
                  <a:schemeClr val="tx2"/>
                </a:solidFill>
                <a:latin typeface="Verdana" panose="020B0604030504040204" pitchFamily="34" charset="0"/>
                <a:ea typeface="Verdana" panose="020B0604030504040204" pitchFamily="34" charset="0"/>
              </a:rPr>
              <a:t>Beach games!</a:t>
            </a:r>
          </a:p>
        </p:txBody>
      </p:sp>
      <p:sp>
        <p:nvSpPr>
          <p:cNvPr id="3" name="Tekstvak 2">
            <a:extLst>
              <a:ext uri="{FF2B5EF4-FFF2-40B4-BE49-F238E27FC236}">
                <a16:creationId xmlns:a16="http://schemas.microsoft.com/office/drawing/2014/main" id="{3B78E103-012C-4D00-BA76-7763EDF5F1EF}"/>
              </a:ext>
            </a:extLst>
          </p:cNvPr>
          <p:cNvSpPr txBox="1"/>
          <p:nvPr/>
        </p:nvSpPr>
        <p:spPr>
          <a:xfrm>
            <a:off x="7737718" y="4884995"/>
            <a:ext cx="3879850" cy="338554"/>
          </a:xfrm>
          <a:prstGeom prst="rect">
            <a:avLst/>
          </a:prstGeom>
          <a:noFill/>
        </p:spPr>
        <p:txBody>
          <a:bodyPr wrap="square" rtlCol="0">
            <a:spAutoFit/>
          </a:bodyPr>
          <a:lstStyle/>
          <a:p>
            <a:r>
              <a:rPr lang="nl-NL" sz="1600" dirty="0" err="1">
                <a:solidFill>
                  <a:schemeClr val="tx2"/>
                </a:solidFill>
                <a:latin typeface="Verdana" panose="020B0604030504040204" pitchFamily="34" charset="0"/>
                <a:ea typeface="Verdana" panose="020B0604030504040204" pitchFamily="34" charset="0"/>
              </a:rPr>
              <a:t>Having</a:t>
            </a:r>
            <a:r>
              <a:rPr lang="nl-NL" sz="1600" dirty="0">
                <a:solidFill>
                  <a:schemeClr val="tx2"/>
                </a:solidFill>
                <a:latin typeface="Verdana" panose="020B0604030504040204" pitchFamily="34" charset="0"/>
                <a:ea typeface="Verdana" panose="020B0604030504040204" pitchFamily="34" charset="0"/>
              </a:rPr>
              <a:t> a beer </a:t>
            </a:r>
            <a:r>
              <a:rPr lang="nl-NL" sz="1600" dirty="0" err="1">
                <a:solidFill>
                  <a:schemeClr val="tx2"/>
                </a:solidFill>
                <a:latin typeface="Verdana" panose="020B0604030504040204" pitchFamily="34" charset="0"/>
                <a:ea typeface="Verdana" panose="020B0604030504040204" pitchFamily="34" charset="0"/>
              </a:rPr>
              <a:t>with</a:t>
            </a:r>
            <a:r>
              <a:rPr lang="nl-NL" sz="1600" dirty="0">
                <a:solidFill>
                  <a:schemeClr val="tx2"/>
                </a:solidFill>
                <a:latin typeface="Verdana" panose="020B0604030504040204" pitchFamily="34" charset="0"/>
                <a:ea typeface="Verdana" panose="020B0604030504040204" pitchFamily="34" charset="0"/>
              </a:rPr>
              <a:t> </a:t>
            </a:r>
            <a:r>
              <a:rPr lang="nl-NL" sz="1600" dirty="0" err="1">
                <a:solidFill>
                  <a:schemeClr val="tx2"/>
                </a:solidFill>
                <a:latin typeface="Verdana" panose="020B0604030504040204" pitchFamily="34" charset="0"/>
                <a:ea typeface="Verdana" panose="020B0604030504040204" pitchFamily="34" charset="0"/>
              </a:rPr>
              <a:t>the</a:t>
            </a:r>
            <a:r>
              <a:rPr lang="nl-NL" sz="1600" dirty="0">
                <a:solidFill>
                  <a:schemeClr val="tx2"/>
                </a:solidFill>
                <a:latin typeface="Verdana" panose="020B0604030504040204" pitchFamily="34" charset="0"/>
                <a:ea typeface="Verdana" panose="020B0604030504040204" pitchFamily="34" charset="0"/>
              </a:rPr>
              <a:t> </a:t>
            </a:r>
            <a:r>
              <a:rPr lang="nl-NL" sz="1600" dirty="0" err="1">
                <a:solidFill>
                  <a:schemeClr val="tx2"/>
                </a:solidFill>
                <a:latin typeface="Verdana" panose="020B0604030504040204" pitchFamily="34" charset="0"/>
                <a:ea typeface="Verdana" panose="020B0604030504040204" pitchFamily="34" charset="0"/>
              </a:rPr>
              <a:t>mates</a:t>
            </a:r>
            <a:endParaRPr lang="nl-NL" sz="16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4514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Connector 10"/>
          <p:cNvSpPr/>
          <p:nvPr/>
        </p:nvSpPr>
        <p:spPr>
          <a:xfrm>
            <a:off x="-742179" y="3505708"/>
            <a:ext cx="1800000" cy="1800000"/>
          </a:xfrm>
          <a:prstGeom prst="flowChartConnector">
            <a:avLst/>
          </a:prstGeom>
          <a:solidFill>
            <a:srgbClr val="F99E1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Flowchart: Connector 15"/>
          <p:cNvSpPr/>
          <p:nvPr/>
        </p:nvSpPr>
        <p:spPr>
          <a:xfrm>
            <a:off x="-512410" y="-288209"/>
            <a:ext cx="2536081" cy="2189750"/>
          </a:xfrm>
          <a:prstGeom prst="flowChartConnector">
            <a:avLst/>
          </a:prstGeom>
          <a:solidFill>
            <a:srgbClr val="F99E1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Flowchart: Connector 16"/>
          <p:cNvSpPr/>
          <p:nvPr/>
        </p:nvSpPr>
        <p:spPr>
          <a:xfrm>
            <a:off x="382599" y="1313317"/>
            <a:ext cx="1171977" cy="1013095"/>
          </a:xfrm>
          <a:prstGeom prst="flowChartConnector">
            <a:avLst/>
          </a:prstGeom>
          <a:solidFill>
            <a:srgbClr val="F99E1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lowchart: Connector 18"/>
          <p:cNvSpPr/>
          <p:nvPr/>
        </p:nvSpPr>
        <p:spPr>
          <a:xfrm>
            <a:off x="-642706" y="4065631"/>
            <a:ext cx="3582648" cy="3302034"/>
          </a:xfrm>
          <a:prstGeom prst="flowChartConnector">
            <a:avLst/>
          </a:prstGeom>
          <a:solidFill>
            <a:srgbClr val="F99E1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p:cNvSpPr txBox="1"/>
          <p:nvPr/>
        </p:nvSpPr>
        <p:spPr>
          <a:xfrm>
            <a:off x="2939942" y="647211"/>
            <a:ext cx="8422602" cy="769441"/>
          </a:xfrm>
          <a:prstGeom prst="rect">
            <a:avLst/>
          </a:prstGeom>
          <a:noFill/>
          <a:ln w="28575">
            <a:noFill/>
          </a:ln>
        </p:spPr>
        <p:txBody>
          <a:bodyPr wrap="square" numCol="1" rtlCol="0">
            <a:spAutoFit/>
          </a:bodyPr>
          <a:lstStyle/>
          <a:p>
            <a:r>
              <a:rPr lang="nl-NL" sz="4400" dirty="0">
                <a:solidFill>
                  <a:srgbClr val="0B447B"/>
                </a:solidFill>
                <a:latin typeface="Verdana" panose="020B0604030504040204" pitchFamily="34" charset="0"/>
                <a:ea typeface="Verdana" panose="020B0604030504040204" pitchFamily="34" charset="0"/>
              </a:rPr>
              <a:t>Pictures</a:t>
            </a:r>
          </a:p>
        </p:txBody>
      </p:sp>
      <p:cxnSp>
        <p:nvCxnSpPr>
          <p:cNvPr id="23" name="Straight Connector 22"/>
          <p:cNvCxnSpPr/>
          <p:nvPr/>
        </p:nvCxnSpPr>
        <p:spPr>
          <a:xfrm>
            <a:off x="2939942" y="1416652"/>
            <a:ext cx="8422602" cy="0"/>
          </a:xfrm>
          <a:prstGeom prst="line">
            <a:avLst/>
          </a:prstGeom>
          <a:ln w="25400">
            <a:solidFill>
              <a:srgbClr val="F99E1C"/>
            </a:solidFill>
          </a:ln>
        </p:spPr>
        <p:style>
          <a:lnRef idx="1">
            <a:schemeClr val="accent1"/>
          </a:lnRef>
          <a:fillRef idx="0">
            <a:schemeClr val="accent1"/>
          </a:fillRef>
          <a:effectRef idx="0">
            <a:schemeClr val="accent1"/>
          </a:effectRef>
          <a:fontRef idx="minor">
            <a:schemeClr val="tx1"/>
          </a:fontRef>
        </p:style>
      </p:cxnSp>
      <p:pic>
        <p:nvPicPr>
          <p:cNvPr id="12" name="Afbeelding 11">
            <a:extLst>
              <a:ext uri="{FF2B5EF4-FFF2-40B4-BE49-F238E27FC236}">
                <a16:creationId xmlns:a16="http://schemas.microsoft.com/office/drawing/2014/main" id="{714420C8-DD95-4278-9669-5F38AF3167C8}"/>
              </a:ext>
            </a:extLst>
          </p:cNvPr>
          <p:cNvPicPr>
            <a:picLocks noChangeAspect="1"/>
          </p:cNvPicPr>
          <p:nvPr/>
        </p:nvPicPr>
        <p:blipFill>
          <a:blip r:embed="rId3"/>
          <a:stretch>
            <a:fillRect/>
          </a:stretch>
        </p:blipFill>
        <p:spPr>
          <a:xfrm>
            <a:off x="157821" y="5175185"/>
            <a:ext cx="2372300" cy="1380892"/>
          </a:xfrm>
          <a:prstGeom prst="rect">
            <a:avLst/>
          </a:prstGeom>
        </p:spPr>
      </p:pic>
      <p:pic>
        <p:nvPicPr>
          <p:cNvPr id="5" name="Afbeelding 4">
            <a:extLst>
              <a:ext uri="{FF2B5EF4-FFF2-40B4-BE49-F238E27FC236}">
                <a16:creationId xmlns:a16="http://schemas.microsoft.com/office/drawing/2014/main" id="{F199D0EE-E627-419D-9D0A-A2DC7530E723}"/>
              </a:ext>
            </a:extLst>
          </p:cNvPr>
          <p:cNvPicPr>
            <a:picLocks noChangeAspect="1"/>
          </p:cNvPicPr>
          <p:nvPr/>
        </p:nvPicPr>
        <p:blipFill>
          <a:blip r:embed="rId4"/>
          <a:stretch>
            <a:fillRect/>
          </a:stretch>
        </p:blipFill>
        <p:spPr>
          <a:xfrm>
            <a:off x="7314091" y="1998333"/>
            <a:ext cx="3652993" cy="3014749"/>
          </a:xfrm>
          <a:prstGeom prst="rect">
            <a:avLst/>
          </a:prstGeom>
        </p:spPr>
      </p:pic>
      <p:pic>
        <p:nvPicPr>
          <p:cNvPr id="7" name="Afbeelding 6">
            <a:extLst>
              <a:ext uri="{FF2B5EF4-FFF2-40B4-BE49-F238E27FC236}">
                <a16:creationId xmlns:a16="http://schemas.microsoft.com/office/drawing/2014/main" id="{4E697040-3E1F-4C0D-80C7-4DB20380A1D5}"/>
              </a:ext>
            </a:extLst>
          </p:cNvPr>
          <p:cNvPicPr>
            <a:picLocks noChangeAspect="1"/>
          </p:cNvPicPr>
          <p:nvPr/>
        </p:nvPicPr>
        <p:blipFill>
          <a:blip r:embed="rId5"/>
          <a:stretch>
            <a:fillRect/>
          </a:stretch>
        </p:blipFill>
        <p:spPr>
          <a:xfrm>
            <a:off x="2939941" y="1989100"/>
            <a:ext cx="4019627" cy="3014721"/>
          </a:xfrm>
          <a:prstGeom prst="rect">
            <a:avLst/>
          </a:prstGeom>
        </p:spPr>
      </p:pic>
      <p:sp>
        <p:nvSpPr>
          <p:cNvPr id="8" name="Tekstvak 7">
            <a:extLst>
              <a:ext uri="{FF2B5EF4-FFF2-40B4-BE49-F238E27FC236}">
                <a16:creationId xmlns:a16="http://schemas.microsoft.com/office/drawing/2014/main" id="{093EED5A-20DB-45EF-9E2D-8FD1A51F7E9D}"/>
              </a:ext>
            </a:extLst>
          </p:cNvPr>
          <p:cNvSpPr txBox="1"/>
          <p:nvPr/>
        </p:nvSpPr>
        <p:spPr>
          <a:xfrm>
            <a:off x="7527741" y="5169637"/>
            <a:ext cx="3225692" cy="584775"/>
          </a:xfrm>
          <a:prstGeom prst="rect">
            <a:avLst/>
          </a:prstGeom>
          <a:noFill/>
        </p:spPr>
        <p:txBody>
          <a:bodyPr wrap="square" rtlCol="0">
            <a:spAutoFit/>
          </a:bodyPr>
          <a:lstStyle/>
          <a:p>
            <a:pPr algn="ctr"/>
            <a:r>
              <a:rPr lang="nl-NL" sz="1600" dirty="0">
                <a:solidFill>
                  <a:schemeClr val="accent1">
                    <a:lumMod val="50000"/>
                  </a:schemeClr>
                </a:solidFill>
                <a:latin typeface="Verdana" panose="020B0604030504040204" pitchFamily="34" charset="0"/>
                <a:ea typeface="Verdana" panose="020B0604030504040204" pitchFamily="34" charset="0"/>
              </a:rPr>
              <a:t>Group picture </a:t>
            </a:r>
            <a:r>
              <a:rPr lang="nl-NL" sz="1600" dirty="0" err="1">
                <a:solidFill>
                  <a:schemeClr val="accent1">
                    <a:lumMod val="50000"/>
                  </a:schemeClr>
                </a:solidFill>
                <a:latin typeface="Verdana" panose="020B0604030504040204" pitchFamily="34" charset="0"/>
                <a:ea typeface="Verdana" panose="020B0604030504040204" pitchFamily="34" charset="0"/>
              </a:rPr>
              <a:t>with</a:t>
            </a:r>
            <a:r>
              <a:rPr lang="nl-NL" sz="1600" dirty="0">
                <a:solidFill>
                  <a:schemeClr val="accent1">
                    <a:lumMod val="50000"/>
                  </a:schemeClr>
                </a:solidFill>
                <a:latin typeface="Verdana" panose="020B0604030504040204" pitchFamily="34" charset="0"/>
                <a:ea typeface="Verdana" panose="020B0604030504040204" pitchFamily="34" charset="0"/>
              </a:rPr>
              <a:t> </a:t>
            </a:r>
            <a:r>
              <a:rPr lang="nl-NL" sz="1600" dirty="0" err="1">
                <a:solidFill>
                  <a:schemeClr val="accent1">
                    <a:lumMod val="50000"/>
                  </a:schemeClr>
                </a:solidFill>
                <a:latin typeface="Verdana" panose="020B0604030504040204" pitchFamily="34" charset="0"/>
                <a:ea typeface="Verdana" panose="020B0604030504040204" pitchFamily="34" charset="0"/>
              </a:rPr>
              <a:t>the</a:t>
            </a:r>
            <a:r>
              <a:rPr lang="nl-NL" sz="1600" dirty="0">
                <a:solidFill>
                  <a:schemeClr val="accent1">
                    <a:lumMod val="50000"/>
                  </a:schemeClr>
                </a:solidFill>
                <a:latin typeface="Verdana" panose="020B0604030504040204" pitchFamily="34" charset="0"/>
                <a:ea typeface="Verdana" panose="020B0604030504040204" pitchFamily="34" charset="0"/>
              </a:rPr>
              <a:t> </a:t>
            </a:r>
            <a:r>
              <a:rPr lang="nl-NL" sz="1600" dirty="0" err="1">
                <a:solidFill>
                  <a:schemeClr val="accent1">
                    <a:lumMod val="50000"/>
                  </a:schemeClr>
                </a:solidFill>
                <a:latin typeface="Verdana" panose="020B0604030504040204" pitchFamily="34" charset="0"/>
                <a:ea typeface="Verdana" panose="020B0604030504040204" pitchFamily="34" charset="0"/>
              </a:rPr>
              <a:t>whole</a:t>
            </a:r>
            <a:r>
              <a:rPr lang="nl-NL" sz="1600" dirty="0">
                <a:solidFill>
                  <a:schemeClr val="accent1">
                    <a:lumMod val="50000"/>
                  </a:schemeClr>
                </a:solidFill>
                <a:latin typeface="Verdana" panose="020B0604030504040204" pitchFamily="34" charset="0"/>
                <a:ea typeface="Verdana" panose="020B0604030504040204" pitchFamily="34" charset="0"/>
              </a:rPr>
              <a:t> Babylon </a:t>
            </a:r>
            <a:r>
              <a:rPr lang="nl-NL" sz="1600" dirty="0" err="1">
                <a:solidFill>
                  <a:schemeClr val="accent1">
                    <a:lumMod val="50000"/>
                  </a:schemeClr>
                </a:solidFill>
                <a:latin typeface="Verdana" panose="020B0604030504040204" pitchFamily="34" charset="0"/>
                <a:ea typeface="Verdana" panose="020B0604030504040204" pitchFamily="34" charset="0"/>
              </a:rPr>
              <a:t>squad</a:t>
            </a:r>
            <a:endParaRPr lang="nl-NL" sz="1600" dirty="0">
              <a:solidFill>
                <a:schemeClr val="accent1">
                  <a:lumMod val="50000"/>
                </a:schemeClr>
              </a:solidFill>
              <a:latin typeface="Verdana" panose="020B0604030504040204" pitchFamily="34" charset="0"/>
              <a:ea typeface="Verdana" panose="020B0604030504040204" pitchFamily="34" charset="0"/>
            </a:endParaRPr>
          </a:p>
        </p:txBody>
      </p:sp>
      <p:sp>
        <p:nvSpPr>
          <p:cNvPr id="9" name="Tekstvak 8">
            <a:extLst>
              <a:ext uri="{FF2B5EF4-FFF2-40B4-BE49-F238E27FC236}">
                <a16:creationId xmlns:a16="http://schemas.microsoft.com/office/drawing/2014/main" id="{002CC330-4F01-441B-ABF6-DD3DC05B19F7}"/>
              </a:ext>
            </a:extLst>
          </p:cNvPr>
          <p:cNvSpPr txBox="1"/>
          <p:nvPr/>
        </p:nvSpPr>
        <p:spPr>
          <a:xfrm>
            <a:off x="3671542" y="5272071"/>
            <a:ext cx="2556423" cy="338554"/>
          </a:xfrm>
          <a:prstGeom prst="rect">
            <a:avLst/>
          </a:prstGeom>
          <a:noFill/>
        </p:spPr>
        <p:txBody>
          <a:bodyPr wrap="square" rtlCol="0">
            <a:spAutoFit/>
          </a:bodyPr>
          <a:lstStyle/>
          <a:p>
            <a:r>
              <a:rPr lang="nl-NL" sz="1600" dirty="0">
                <a:solidFill>
                  <a:schemeClr val="accent1">
                    <a:lumMod val="50000"/>
                  </a:schemeClr>
                </a:solidFill>
                <a:latin typeface="Verdana" panose="020B0604030504040204" pitchFamily="34" charset="0"/>
                <a:ea typeface="Verdana" panose="020B0604030504040204" pitchFamily="34" charset="0"/>
                <a:cs typeface="Aharoni" panose="020B0604020202020204" pitchFamily="2" charset="-79"/>
              </a:rPr>
              <a:t>Just </a:t>
            </a:r>
            <a:r>
              <a:rPr lang="nl-NL" sz="1600" dirty="0" err="1">
                <a:solidFill>
                  <a:schemeClr val="accent1">
                    <a:lumMod val="50000"/>
                  </a:schemeClr>
                </a:solidFill>
                <a:latin typeface="Verdana" panose="020B0604030504040204" pitchFamily="34" charset="0"/>
                <a:ea typeface="Verdana" panose="020B0604030504040204" pitchFamily="34" charset="0"/>
                <a:cs typeface="Aharoni" panose="020B0604020202020204" pitchFamily="2" charset="-79"/>
              </a:rPr>
              <a:t>bouncing</a:t>
            </a:r>
            <a:r>
              <a:rPr lang="nl-NL" sz="1600" dirty="0">
                <a:solidFill>
                  <a:schemeClr val="accent1">
                    <a:lumMod val="50000"/>
                  </a:schemeClr>
                </a:solidFill>
                <a:latin typeface="Verdana" panose="020B0604030504040204" pitchFamily="34" charset="0"/>
                <a:ea typeface="Verdana" panose="020B0604030504040204" pitchFamily="34" charset="0"/>
                <a:cs typeface="Aharoni" panose="020B0604020202020204" pitchFamily="2" charset="-79"/>
              </a:rPr>
              <a:t> </a:t>
            </a:r>
            <a:r>
              <a:rPr lang="nl-NL" sz="1600" dirty="0" err="1">
                <a:solidFill>
                  <a:schemeClr val="accent1">
                    <a:lumMod val="50000"/>
                  </a:schemeClr>
                </a:solidFill>
                <a:latin typeface="Verdana" panose="020B0604030504040204" pitchFamily="34" charset="0"/>
                <a:ea typeface="Verdana" panose="020B0604030504040204" pitchFamily="34" charset="0"/>
                <a:cs typeface="Aharoni" panose="020B0604020202020204" pitchFamily="2" charset="-79"/>
              </a:rPr>
              <a:t>through</a:t>
            </a:r>
            <a:r>
              <a:rPr lang="nl-NL" sz="1600" dirty="0">
                <a:solidFill>
                  <a:schemeClr val="accent1">
                    <a:lumMod val="50000"/>
                  </a:schemeClr>
                </a:solidFill>
                <a:latin typeface="Verdana" panose="020B0604030504040204" pitchFamily="34" charset="0"/>
                <a:ea typeface="Verdana" panose="020B0604030504040204" pitchFamily="34" charset="0"/>
                <a:cs typeface="Aharoni" panose="020B0604020202020204" pitchFamily="2" charset="-79"/>
              </a:rPr>
              <a:t>!</a:t>
            </a:r>
          </a:p>
        </p:txBody>
      </p:sp>
    </p:spTree>
    <p:extLst>
      <p:ext uri="{BB962C8B-B14F-4D97-AF65-F5344CB8AC3E}">
        <p14:creationId xmlns:p14="http://schemas.microsoft.com/office/powerpoint/2010/main" val="4069021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554</Words>
  <Application>Microsoft Macintosh PowerPoint</Application>
  <PresentationFormat>Widescreen</PresentationFormat>
  <Paragraphs>28</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Miango</dc:creator>
  <cp:lastModifiedBy>Nathan Miango</cp:lastModifiedBy>
  <cp:revision>3</cp:revision>
  <dcterms:created xsi:type="dcterms:W3CDTF">2021-09-02T12:35:04Z</dcterms:created>
  <dcterms:modified xsi:type="dcterms:W3CDTF">2021-09-14T12:14:41Z</dcterms:modified>
</cp:coreProperties>
</file>